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26"/>
  </p:notesMasterIdLst>
  <p:sldIdLst>
    <p:sldId id="969" r:id="rId3"/>
    <p:sldId id="1246" r:id="rId4"/>
    <p:sldId id="1253" r:id="rId5"/>
    <p:sldId id="1182" r:id="rId6"/>
    <p:sldId id="1261" r:id="rId7"/>
    <p:sldId id="1267" r:id="rId8"/>
    <p:sldId id="1262" r:id="rId9"/>
    <p:sldId id="1256" r:id="rId10"/>
    <p:sldId id="1263" r:id="rId11"/>
    <p:sldId id="1188" r:id="rId12"/>
    <p:sldId id="1204" r:id="rId13"/>
    <p:sldId id="1257" r:id="rId14"/>
    <p:sldId id="1264" r:id="rId15"/>
    <p:sldId id="1191" r:id="rId16"/>
    <p:sldId id="1190" r:id="rId17"/>
    <p:sldId id="1266" r:id="rId18"/>
    <p:sldId id="1258" r:id="rId19"/>
    <p:sldId id="1265" r:id="rId20"/>
    <p:sldId id="1240" r:id="rId21"/>
    <p:sldId id="1241" r:id="rId22"/>
    <p:sldId id="1259" r:id="rId23"/>
    <p:sldId id="1139" r:id="rId24"/>
    <p:sldId id="11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56F5D6-FB52-4A59-9190-744F21FF93F6}" v="744" dt="2021-06-12T00:14:19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7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A756F5D6-FB52-4A59-9190-744F21FF93F6}"/>
    <pc:docChg chg="undo custSel addSld delSld modSld sldOrd">
      <pc:chgData name="Chunping Xu" userId="a5962ba47313b1f5" providerId="LiveId" clId="{A756F5D6-FB52-4A59-9190-744F21FF93F6}" dt="2021-06-12T00:36:31.213" v="1778" actId="20577"/>
      <pc:docMkLst>
        <pc:docMk/>
      </pc:docMkLst>
      <pc:sldChg chg="modSp mod">
        <pc:chgData name="Chunping Xu" userId="a5962ba47313b1f5" providerId="LiveId" clId="{A756F5D6-FB52-4A59-9190-744F21FF93F6}" dt="2021-06-10T23:10:03.020" v="9" actId="20577"/>
        <pc:sldMkLst>
          <pc:docMk/>
          <pc:sldMk cId="3941184548" sldId="969"/>
        </pc:sldMkLst>
        <pc:spChg chg="mod">
          <ac:chgData name="Chunping Xu" userId="a5962ba47313b1f5" providerId="LiveId" clId="{A756F5D6-FB52-4A59-9190-744F21FF93F6}" dt="2021-06-10T23:10:03.020" v="9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756F5D6-FB52-4A59-9190-744F21FF93F6}" dt="2021-06-11T18:04:31.460" v="1518"/>
        <pc:sldMkLst>
          <pc:docMk/>
          <pc:sldMk cId="1742232189" sldId="1139"/>
        </pc:sldMkLst>
        <pc:spChg chg="mod">
          <ac:chgData name="Chunping Xu" userId="a5962ba47313b1f5" providerId="LiveId" clId="{A756F5D6-FB52-4A59-9190-744F21FF93F6}" dt="2021-06-11T17:41:03.818" v="1497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41:51.608" v="1513" actId="20577"/>
        <pc:sldMkLst>
          <pc:docMk/>
          <pc:sldMk cId="2729849431" sldId="1181"/>
        </pc:sldMkLst>
        <pc:spChg chg="mod">
          <ac:chgData name="Chunping Xu" userId="a5962ba47313b1f5" providerId="LiveId" clId="{A756F5D6-FB52-4A59-9190-744F21FF93F6}" dt="2021-06-11T17:41:51.608" v="1513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5:59:45.304" v="128"/>
        <pc:sldMkLst>
          <pc:docMk/>
          <pc:sldMk cId="556914158" sldId="1182"/>
        </pc:sldMkLst>
        <pc:spChg chg="mod">
          <ac:chgData name="Chunping Xu" userId="a5962ba47313b1f5" providerId="LiveId" clId="{A756F5D6-FB52-4A59-9190-744F21FF93F6}" dt="2021-06-11T15:59:45.304" v="128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6:27:40.355" v="535"/>
        <pc:sldMkLst>
          <pc:docMk/>
          <pc:sldMk cId="687647091" sldId="1188"/>
        </pc:sldMkLst>
        <pc:spChg chg="mod">
          <ac:chgData name="Chunping Xu" userId="a5962ba47313b1f5" providerId="LiveId" clId="{A756F5D6-FB52-4A59-9190-744F21FF93F6}" dt="2021-06-11T16:27:40.355" v="535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A756F5D6-FB52-4A59-9190-744F21FF93F6}" dt="2021-06-11T17:28:27.965" v="921"/>
        <pc:sldMkLst>
          <pc:docMk/>
          <pc:sldMk cId="3571079948" sldId="1190"/>
        </pc:sldMkLst>
        <pc:spChg chg="mod">
          <ac:chgData name="Chunping Xu" userId="a5962ba47313b1f5" providerId="LiveId" clId="{A756F5D6-FB52-4A59-9190-744F21FF93F6}" dt="2021-06-11T17:28:27.965" v="921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A756F5D6-FB52-4A59-9190-744F21FF93F6}" dt="2021-06-11T17:28:09.133" v="916"/>
        <pc:sldMkLst>
          <pc:docMk/>
          <pc:sldMk cId="2517018082" sldId="1191"/>
        </pc:sldMkLst>
        <pc:spChg chg="mod">
          <ac:chgData name="Chunping Xu" userId="a5962ba47313b1f5" providerId="LiveId" clId="{A756F5D6-FB52-4A59-9190-744F21FF93F6}" dt="2021-06-11T17:28:00.168" v="914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6:28:06.613" v="538"/>
        <pc:sldMkLst>
          <pc:docMk/>
          <pc:sldMk cId="3914057381" sldId="1204"/>
        </pc:sldMkLst>
        <pc:spChg chg="mod">
          <ac:chgData name="Chunping Xu" userId="a5962ba47313b1f5" providerId="LiveId" clId="{A756F5D6-FB52-4A59-9190-744F21FF93F6}" dt="2021-06-11T16:28:06.613" v="538"/>
          <ac:spMkLst>
            <pc:docMk/>
            <pc:sldMk cId="3914057381" sldId="120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5:10.839" v="1229"/>
        <pc:sldMkLst>
          <pc:docMk/>
          <pc:sldMk cId="3131158670" sldId="1240"/>
        </pc:sldMkLst>
        <pc:spChg chg="mod">
          <ac:chgData name="Chunping Xu" userId="a5962ba47313b1f5" providerId="LiveId" clId="{A756F5D6-FB52-4A59-9190-744F21FF93F6}" dt="2021-06-11T17:35:10.839" v="1229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5:26.804" v="1232"/>
        <pc:sldMkLst>
          <pc:docMk/>
          <pc:sldMk cId="2180290299" sldId="1241"/>
        </pc:sldMkLst>
        <pc:spChg chg="mod">
          <ac:chgData name="Chunping Xu" userId="a5962ba47313b1f5" providerId="LiveId" clId="{A756F5D6-FB52-4A59-9190-744F21FF93F6}" dt="2021-06-11T17:35:26.804" v="1232"/>
          <ac:spMkLst>
            <pc:docMk/>
            <pc:sldMk cId="2180290299" sldId="1241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3150554075" sldId="1242"/>
        </pc:sldMkLst>
      </pc:sldChg>
      <pc:sldChg chg="modSp mod">
        <pc:chgData name="Chunping Xu" userId="a5962ba47313b1f5" providerId="LiveId" clId="{A756F5D6-FB52-4A59-9190-744F21FF93F6}" dt="2021-06-10T23:10:33.662" v="11" actId="207"/>
        <pc:sldMkLst>
          <pc:docMk/>
          <pc:sldMk cId="3209318266" sldId="1246"/>
        </pc:sldMkLst>
        <pc:spChg chg="mod">
          <ac:chgData name="Chunping Xu" userId="a5962ba47313b1f5" providerId="LiveId" clId="{A756F5D6-FB52-4A59-9190-744F21FF93F6}" dt="2021-06-10T23:10:33.662" v="11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2166954199" sldId="1248"/>
        </pc:sldMkLst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1735911437" sldId="1249"/>
        </pc:sldMkLst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1363523727" sldId="1250"/>
        </pc:sldMkLst>
      </pc:sldChg>
      <pc:sldChg chg="del">
        <pc:chgData name="Chunping Xu" userId="a5962ba47313b1f5" providerId="LiveId" clId="{A756F5D6-FB52-4A59-9190-744F21FF93F6}" dt="2021-06-11T16:00:41.311" v="137" actId="47"/>
        <pc:sldMkLst>
          <pc:docMk/>
          <pc:sldMk cId="16868663" sldId="1252"/>
        </pc:sldMkLst>
      </pc:sldChg>
      <pc:sldChg chg="modSp mod">
        <pc:chgData name="Chunping Xu" userId="a5962ba47313b1f5" providerId="LiveId" clId="{A756F5D6-FB52-4A59-9190-744F21FF93F6}" dt="2021-06-11T18:02:28.351" v="1514" actId="207"/>
        <pc:sldMkLst>
          <pc:docMk/>
          <pc:sldMk cId="3058810806" sldId="1253"/>
        </pc:sldMkLst>
        <pc:spChg chg="mod">
          <ac:chgData name="Chunping Xu" userId="a5962ba47313b1f5" providerId="LiveId" clId="{A756F5D6-FB52-4A59-9190-744F21FF93F6}" dt="2021-06-11T18:02:28.351" v="1514" actId="207"/>
          <ac:spMkLst>
            <pc:docMk/>
            <pc:sldMk cId="3058810806" sldId="1253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5:59:01.345" v="125" actId="47"/>
        <pc:sldMkLst>
          <pc:docMk/>
          <pc:sldMk cId="636388048" sldId="1254"/>
        </pc:sldMkLst>
      </pc:sldChg>
      <pc:sldChg chg="del">
        <pc:chgData name="Chunping Xu" userId="a5962ba47313b1f5" providerId="LiveId" clId="{A756F5D6-FB52-4A59-9190-744F21FF93F6}" dt="2021-06-11T17:32:37.454" v="1141" actId="47"/>
        <pc:sldMkLst>
          <pc:docMk/>
          <pc:sldMk cId="3959640127" sldId="1255"/>
        </pc:sldMkLst>
      </pc:sldChg>
      <pc:sldChg chg="modSp modAnim">
        <pc:chgData name="Chunping Xu" userId="a5962ba47313b1f5" providerId="LiveId" clId="{A756F5D6-FB52-4A59-9190-744F21FF93F6}" dt="2021-06-11T18:04:41.677" v="1520"/>
        <pc:sldMkLst>
          <pc:docMk/>
          <pc:sldMk cId="1074738915" sldId="1256"/>
        </pc:sldMkLst>
        <pc:spChg chg="mod">
          <ac:chgData name="Chunping Xu" userId="a5962ba47313b1f5" providerId="LiveId" clId="{A756F5D6-FB52-4A59-9190-744F21FF93F6}" dt="2021-06-11T16:06:48.457" v="413" actId="6549"/>
          <ac:spMkLst>
            <pc:docMk/>
            <pc:sldMk cId="1074738915" sldId="1256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A756F5D6-FB52-4A59-9190-744F21FF93F6}" dt="2021-06-11T16:34:09.101" v="801" actId="20577"/>
        <pc:sldMkLst>
          <pc:docMk/>
          <pc:sldMk cId="3894275649" sldId="1257"/>
        </pc:sldMkLst>
        <pc:spChg chg="mod">
          <ac:chgData name="Chunping Xu" userId="a5962ba47313b1f5" providerId="LiveId" clId="{A756F5D6-FB52-4A59-9190-744F21FF93F6}" dt="2021-06-11T16:34:09.101" v="801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2:21.363" v="1139" actId="20577"/>
        <pc:sldMkLst>
          <pc:docMk/>
          <pc:sldMk cId="4142468763" sldId="1258"/>
        </pc:sldMkLst>
        <pc:spChg chg="mod">
          <ac:chgData name="Chunping Xu" userId="a5962ba47313b1f5" providerId="LiveId" clId="{A756F5D6-FB52-4A59-9190-744F21FF93F6}" dt="2021-06-11T17:32:21.363" v="1139" actId="20577"/>
          <ac:spMkLst>
            <pc:docMk/>
            <pc:sldMk cId="4142468763" sldId="125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2T00:36:31.213" v="1778" actId="20577"/>
        <pc:sldMkLst>
          <pc:docMk/>
          <pc:sldMk cId="1348073872" sldId="1259"/>
        </pc:sldMkLst>
        <pc:spChg chg="mod">
          <ac:chgData name="Chunping Xu" userId="a5962ba47313b1f5" providerId="LiveId" clId="{A756F5D6-FB52-4A59-9190-744F21FF93F6}" dt="2021-06-12T00:36:31.213" v="1778" actId="20577"/>
          <ac:spMkLst>
            <pc:docMk/>
            <pc:sldMk cId="1348073872" sldId="1259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2257075032" sldId="1260"/>
        </pc:sldMkLst>
      </pc:sldChg>
      <pc:sldChg chg="modSp add mod">
        <pc:chgData name="Chunping Xu" userId="a5962ba47313b1f5" providerId="LiveId" clId="{A756F5D6-FB52-4A59-9190-744F21FF93F6}" dt="2021-06-11T16:00:16.433" v="133"/>
        <pc:sldMkLst>
          <pc:docMk/>
          <pc:sldMk cId="2287926676" sldId="1261"/>
        </pc:sldMkLst>
        <pc:spChg chg="mod">
          <ac:chgData name="Chunping Xu" userId="a5962ba47313b1f5" providerId="LiveId" clId="{A756F5D6-FB52-4A59-9190-744F21FF93F6}" dt="2021-06-11T16:00:16.433" v="133"/>
          <ac:spMkLst>
            <pc:docMk/>
            <pc:sldMk cId="2287926676" sldId="12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6:00:35.274" v="136"/>
        <pc:sldMkLst>
          <pc:docMk/>
          <pc:sldMk cId="2952864351" sldId="1262"/>
        </pc:sldMkLst>
        <pc:spChg chg="mod">
          <ac:chgData name="Chunping Xu" userId="a5962ba47313b1f5" providerId="LiveId" clId="{A756F5D6-FB52-4A59-9190-744F21FF93F6}" dt="2021-06-11T16:00:35.274" v="136"/>
          <ac:spMkLst>
            <pc:docMk/>
            <pc:sldMk cId="2952864351" sldId="12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8:02:46.623" v="1515" actId="207"/>
        <pc:sldMkLst>
          <pc:docMk/>
          <pc:sldMk cId="2613952135" sldId="1263"/>
        </pc:sldMkLst>
        <pc:spChg chg="mod">
          <ac:chgData name="Chunping Xu" userId="a5962ba47313b1f5" providerId="LiveId" clId="{A756F5D6-FB52-4A59-9190-744F21FF93F6}" dt="2021-06-11T18:02:46.623" v="1515" actId="207"/>
          <ac:spMkLst>
            <pc:docMk/>
            <pc:sldMk cId="2613952135" sldId="12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8:03:00.107" v="1516" actId="207"/>
        <pc:sldMkLst>
          <pc:docMk/>
          <pc:sldMk cId="2621731819" sldId="1264"/>
        </pc:sldMkLst>
        <pc:spChg chg="mod">
          <ac:chgData name="Chunping Xu" userId="a5962ba47313b1f5" providerId="LiveId" clId="{A756F5D6-FB52-4A59-9190-744F21FF93F6}" dt="2021-06-11T18:03:00.107" v="1516" actId="207"/>
          <ac:spMkLst>
            <pc:docMk/>
            <pc:sldMk cId="2621731819" sldId="12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2T00:21:08.022" v="1757"/>
        <pc:sldMkLst>
          <pc:docMk/>
          <pc:sldMk cId="3649539778" sldId="1265"/>
        </pc:sldMkLst>
        <pc:spChg chg="mod">
          <ac:chgData name="Chunping Xu" userId="a5962ba47313b1f5" providerId="LiveId" clId="{A756F5D6-FB52-4A59-9190-744F21FF93F6}" dt="2021-06-12T00:21:08.022" v="1757"/>
          <ac:spMkLst>
            <pc:docMk/>
            <pc:sldMk cId="3649539778" sldId="1265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A756F5D6-FB52-4A59-9190-744F21FF93F6}" dt="2021-06-11T18:21:44.016" v="1747" actId="1076"/>
        <pc:sldMkLst>
          <pc:docMk/>
          <pc:sldMk cId="1627335521" sldId="1266"/>
        </pc:sldMkLst>
        <pc:spChg chg="add mod">
          <ac:chgData name="Chunping Xu" userId="a5962ba47313b1f5" providerId="LiveId" clId="{A756F5D6-FB52-4A59-9190-744F21FF93F6}" dt="2021-06-11T18:09:35.182" v="1533" actId="1076"/>
          <ac:spMkLst>
            <pc:docMk/>
            <pc:sldMk cId="1627335521" sldId="1266"/>
            <ac:spMk id="2" creationId="{1E959D3A-D467-449F-A91D-BB7126AF6AD8}"/>
          </ac:spMkLst>
        </pc:spChg>
        <pc:spChg chg="add mod">
          <ac:chgData name="Chunping Xu" userId="a5962ba47313b1f5" providerId="LiveId" clId="{A756F5D6-FB52-4A59-9190-744F21FF93F6}" dt="2021-06-11T18:12:06.857" v="1559" actId="1076"/>
          <ac:spMkLst>
            <pc:docMk/>
            <pc:sldMk cId="1627335521" sldId="1266"/>
            <ac:spMk id="3" creationId="{BDAF732A-B3B4-447F-B74E-4CBAF2B5A9CE}"/>
          </ac:spMkLst>
        </pc:spChg>
        <pc:spChg chg="add mod">
          <ac:chgData name="Chunping Xu" userId="a5962ba47313b1f5" providerId="LiveId" clId="{A756F5D6-FB52-4A59-9190-744F21FF93F6}" dt="2021-06-11T18:14:24.636" v="1601" actId="1076"/>
          <ac:spMkLst>
            <pc:docMk/>
            <pc:sldMk cId="1627335521" sldId="1266"/>
            <ac:spMk id="4" creationId="{70B191E3-0CB4-47A1-B625-465BF126D21F}"/>
          </ac:spMkLst>
        </pc:spChg>
        <pc:spChg chg="add mod">
          <ac:chgData name="Chunping Xu" userId="a5962ba47313b1f5" providerId="LiveId" clId="{A756F5D6-FB52-4A59-9190-744F21FF93F6}" dt="2021-06-11T18:09:47.078" v="1535" actId="1076"/>
          <ac:spMkLst>
            <pc:docMk/>
            <pc:sldMk cId="1627335521" sldId="1266"/>
            <ac:spMk id="5" creationId="{56F71375-F0CA-4E71-95A4-165DBAA8E581}"/>
          </ac:spMkLst>
        </pc:spChg>
        <pc:spChg chg="add mod">
          <ac:chgData name="Chunping Xu" userId="a5962ba47313b1f5" providerId="LiveId" clId="{A756F5D6-FB52-4A59-9190-744F21FF93F6}" dt="2021-06-11T18:15:26.183" v="1634" actId="1076"/>
          <ac:spMkLst>
            <pc:docMk/>
            <pc:sldMk cId="1627335521" sldId="1266"/>
            <ac:spMk id="6" creationId="{FBF586A3-E593-460B-8BBB-91CA3070AE3F}"/>
          </ac:spMkLst>
        </pc:spChg>
        <pc:spChg chg="add mod">
          <ac:chgData name="Chunping Xu" userId="a5962ba47313b1f5" providerId="LiveId" clId="{A756F5D6-FB52-4A59-9190-744F21FF93F6}" dt="2021-06-11T18:21:44.016" v="1747" actId="1076"/>
          <ac:spMkLst>
            <pc:docMk/>
            <pc:sldMk cId="1627335521" sldId="1266"/>
            <ac:spMk id="7" creationId="{90EFFCBF-F4E5-4D5D-A472-299A3FE789C9}"/>
          </ac:spMkLst>
        </pc:spChg>
        <pc:spChg chg="add mod">
          <ac:chgData name="Chunping Xu" userId="a5962ba47313b1f5" providerId="LiveId" clId="{A756F5D6-FB52-4A59-9190-744F21FF93F6}" dt="2021-06-11T18:15:39.515" v="1636" actId="1076"/>
          <ac:spMkLst>
            <pc:docMk/>
            <pc:sldMk cId="1627335521" sldId="1266"/>
            <ac:spMk id="8" creationId="{60A98DF5-9CD8-43B1-9225-B1B9CFAE7638}"/>
          </ac:spMkLst>
        </pc:spChg>
        <pc:spChg chg="add mod">
          <ac:chgData name="Chunping Xu" userId="a5962ba47313b1f5" providerId="LiveId" clId="{A756F5D6-FB52-4A59-9190-744F21FF93F6}" dt="2021-06-11T18:16:03.679" v="1638" actId="14100"/>
          <ac:spMkLst>
            <pc:docMk/>
            <pc:sldMk cId="1627335521" sldId="1266"/>
            <ac:spMk id="10" creationId="{317D214A-5521-41D3-977B-4B9AD6667588}"/>
          </ac:spMkLst>
        </pc:spChg>
        <pc:spChg chg="add mod">
          <ac:chgData name="Chunping Xu" userId="a5962ba47313b1f5" providerId="LiveId" clId="{A756F5D6-FB52-4A59-9190-744F21FF93F6}" dt="2021-06-11T18:14:13.542" v="1600" actId="20577"/>
          <ac:spMkLst>
            <pc:docMk/>
            <pc:sldMk cId="1627335521" sldId="1266"/>
            <ac:spMk id="11" creationId="{0BF3FD2B-073A-4AC4-B9CA-60560AC972AD}"/>
          </ac:spMkLst>
        </pc:spChg>
        <pc:spChg chg="add mod">
          <ac:chgData name="Chunping Xu" userId="a5962ba47313b1f5" providerId="LiveId" clId="{A756F5D6-FB52-4A59-9190-744F21FF93F6}" dt="2021-06-11T18:14:47.634" v="1615" actId="20577"/>
          <ac:spMkLst>
            <pc:docMk/>
            <pc:sldMk cId="1627335521" sldId="1266"/>
            <ac:spMk id="12" creationId="{521271E5-343A-4F5D-ADC5-8A3144846C74}"/>
          </ac:spMkLst>
        </pc:spChg>
        <pc:spChg chg="add mod">
          <ac:chgData name="Chunping Xu" userId="a5962ba47313b1f5" providerId="LiveId" clId="{A756F5D6-FB52-4A59-9190-744F21FF93F6}" dt="2021-06-11T18:17:35.554" v="1651" actId="1076"/>
          <ac:spMkLst>
            <pc:docMk/>
            <pc:sldMk cId="1627335521" sldId="1266"/>
            <ac:spMk id="13" creationId="{EC2FE51D-C9F9-480F-B0AC-5994506170F2}"/>
          </ac:spMkLst>
        </pc:spChg>
        <pc:spChg chg="add mod">
          <ac:chgData name="Chunping Xu" userId="a5962ba47313b1f5" providerId="LiveId" clId="{A756F5D6-FB52-4A59-9190-744F21FF93F6}" dt="2021-06-11T18:15:59.200" v="1637" actId="14100"/>
          <ac:spMkLst>
            <pc:docMk/>
            <pc:sldMk cId="1627335521" sldId="1266"/>
            <ac:spMk id="14" creationId="{8791EB76-2BD6-4A40-8419-E71749B8385B}"/>
          </ac:spMkLst>
        </pc:spChg>
        <pc:spChg chg="add mod">
          <ac:chgData name="Chunping Xu" userId="a5962ba47313b1f5" providerId="LiveId" clId="{A756F5D6-FB52-4A59-9190-744F21FF93F6}" dt="2021-06-11T18:20:51.845" v="1746" actId="207"/>
          <ac:spMkLst>
            <pc:docMk/>
            <pc:sldMk cId="1627335521" sldId="1266"/>
            <ac:spMk id="15" creationId="{9DBD500F-F44E-4A43-84E2-72FBF00A4DDB}"/>
          </ac:spMkLst>
        </pc:spChg>
        <pc:spChg chg="add mod">
          <ac:chgData name="Chunping Xu" userId="a5962ba47313b1f5" providerId="LiveId" clId="{A756F5D6-FB52-4A59-9190-744F21FF93F6}" dt="2021-06-11T18:20:47.219" v="1745" actId="207"/>
          <ac:spMkLst>
            <pc:docMk/>
            <pc:sldMk cId="1627335521" sldId="1266"/>
            <ac:spMk id="16" creationId="{5764C06E-6955-429A-ACEB-30E1B55CF81C}"/>
          </ac:spMkLst>
        </pc:spChg>
        <pc:spChg chg="add mod">
          <ac:chgData name="Chunping Xu" userId="a5962ba47313b1f5" providerId="LiveId" clId="{A756F5D6-FB52-4A59-9190-744F21FF93F6}" dt="2021-06-11T18:20:43.827" v="1744" actId="207"/>
          <ac:spMkLst>
            <pc:docMk/>
            <pc:sldMk cId="1627335521" sldId="1266"/>
            <ac:spMk id="17" creationId="{C58475B9-78A8-466A-860A-874164CB0DA5}"/>
          </ac:spMkLst>
        </pc:spChg>
        <pc:spChg chg="add mod">
          <ac:chgData name="Chunping Xu" userId="a5962ba47313b1f5" providerId="LiveId" clId="{A756F5D6-FB52-4A59-9190-744F21FF93F6}" dt="2021-06-11T18:20:40.150" v="1743" actId="207"/>
          <ac:spMkLst>
            <pc:docMk/>
            <pc:sldMk cId="1627335521" sldId="1266"/>
            <ac:spMk id="18" creationId="{28AC7F15-A33F-447F-A7B7-AC43A81378D2}"/>
          </ac:spMkLst>
        </pc:spChg>
        <pc:spChg chg="add mod">
          <ac:chgData name="Chunping Xu" userId="a5962ba47313b1f5" providerId="LiveId" clId="{A756F5D6-FB52-4A59-9190-744F21FF93F6}" dt="2021-06-11T18:20:35.871" v="1742" actId="207"/>
          <ac:spMkLst>
            <pc:docMk/>
            <pc:sldMk cId="1627335521" sldId="1266"/>
            <ac:spMk id="19" creationId="{985DD977-6EB8-44BE-8B73-6B2AD61E6FB3}"/>
          </ac:spMkLst>
        </pc:spChg>
        <pc:spChg chg="add mod">
          <ac:chgData name="Chunping Xu" userId="a5962ba47313b1f5" providerId="LiveId" clId="{A756F5D6-FB52-4A59-9190-744F21FF93F6}" dt="2021-06-11T18:20:31.683" v="1741" actId="207"/>
          <ac:spMkLst>
            <pc:docMk/>
            <pc:sldMk cId="1627335521" sldId="1266"/>
            <ac:spMk id="20" creationId="{11963A95-1753-476E-A061-9E339CB8DACC}"/>
          </ac:spMkLst>
        </pc:spChg>
        <pc:spChg chg="del mod">
          <ac:chgData name="Chunping Xu" userId="a5962ba47313b1f5" providerId="LiveId" clId="{A756F5D6-FB52-4A59-9190-744F21FF93F6}" dt="2021-06-11T18:08:58.064" v="1526"/>
          <ac:spMkLst>
            <pc:docMk/>
            <pc:sldMk cId="1627335521" sldId="1266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A756F5D6-FB52-4A59-9190-744F21FF93F6}" dt="2021-06-12T00:14:26.116" v="1751" actId="14100"/>
        <pc:sldMkLst>
          <pc:docMk/>
          <pc:sldMk cId="1029508855" sldId="1267"/>
        </pc:sldMkLst>
        <pc:picChg chg="add mod">
          <ac:chgData name="Chunping Xu" userId="a5962ba47313b1f5" providerId="LiveId" clId="{A756F5D6-FB52-4A59-9190-744F21FF93F6}" dt="2021-06-12T00:14:26.116" v="1751" actId="14100"/>
          <ac:picMkLst>
            <pc:docMk/>
            <pc:sldMk cId="1029508855" sldId="1267"/>
            <ac:picMk id="2" creationId="{09D6B2CD-6693-4DD0-96D8-743EE26221B2}"/>
          </ac:picMkLst>
        </pc:pic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B17CAF15-C609-4EC1-9F4D-3024A7F83BEA}"/>
    <pc:docChg chg="undo redo custSel addSld delSld modSld sldOrd">
      <pc:chgData name="Chunping Xu" userId="a5962ba47313b1f5" providerId="LiveId" clId="{B17CAF15-C609-4EC1-9F4D-3024A7F83BEA}" dt="2021-05-29T04:21:13.568" v="2009" actId="20577"/>
      <pc:docMkLst>
        <pc:docMk/>
      </pc:docMkLst>
      <pc:sldChg chg="modSp add">
        <pc:chgData name="Chunping Xu" userId="a5962ba47313b1f5" providerId="LiveId" clId="{B17CAF15-C609-4EC1-9F4D-3024A7F83BEA}" dt="2021-05-28T23:37:46.056" v="1355" actId="13926"/>
        <pc:sldMkLst>
          <pc:docMk/>
          <pc:sldMk cId="3009489277" sldId="951"/>
        </pc:sldMkLst>
        <pc:spChg chg="mod">
          <ac:chgData name="Chunping Xu" userId="a5962ba47313b1f5" providerId="LiveId" clId="{B17CAF15-C609-4EC1-9F4D-3024A7F83BEA}" dt="2021-05-28T23:37:22.444" v="1349" actId="13926"/>
          <ac:spMkLst>
            <pc:docMk/>
            <pc:sldMk cId="3009489277" sldId="951"/>
            <ac:spMk id="5" creationId="{E11C4702-E3B2-4852-9C8C-A863126D7DA7}"/>
          </ac:spMkLst>
        </pc:spChg>
        <pc:spChg chg="mod">
          <ac:chgData name="Chunping Xu" userId="a5962ba47313b1f5" providerId="LiveId" clId="{B17CAF15-C609-4EC1-9F4D-3024A7F83BEA}" dt="2021-05-28T23:37:39.301" v="1353" actId="13926"/>
          <ac:spMkLst>
            <pc:docMk/>
            <pc:sldMk cId="3009489277" sldId="951"/>
            <ac:spMk id="9" creationId="{C6A922C5-7010-420B-AF57-141E384B281E}"/>
          </ac:spMkLst>
        </pc:spChg>
        <pc:spChg chg="mod">
          <ac:chgData name="Chunping Xu" userId="a5962ba47313b1f5" providerId="LiveId" clId="{B17CAF15-C609-4EC1-9F4D-3024A7F83BEA}" dt="2021-05-28T23:37:46.056" v="1355" actId="13926"/>
          <ac:spMkLst>
            <pc:docMk/>
            <pc:sldMk cId="3009489277" sldId="951"/>
            <ac:spMk id="10" creationId="{D40D10D9-4FB8-4DBF-89E8-6764D3A2AFB8}"/>
          </ac:spMkLst>
        </pc:spChg>
        <pc:spChg chg="mod">
          <ac:chgData name="Chunping Xu" userId="a5962ba47313b1f5" providerId="LiveId" clId="{B17CAF15-C609-4EC1-9F4D-3024A7F83BEA}" dt="2021-05-28T23:37:31.201" v="1351" actId="13926"/>
          <ac:spMkLst>
            <pc:docMk/>
            <pc:sldMk cId="3009489277" sldId="951"/>
            <ac:spMk id="11" creationId="{584C8705-66D2-45EA-B7A8-57927B39E5DA}"/>
          </ac:spMkLst>
        </pc:spChg>
      </pc:sldChg>
      <pc:sldChg chg="modSp mod">
        <pc:chgData name="Chunping Xu" userId="a5962ba47313b1f5" providerId="LiveId" clId="{B17CAF15-C609-4EC1-9F4D-3024A7F83BEA}" dt="2021-05-29T02:07:23.448" v="1994" actId="20577"/>
        <pc:sldMkLst>
          <pc:docMk/>
          <pc:sldMk cId="3941184548" sldId="969"/>
        </pc:sldMkLst>
        <pc:spChg chg="mod">
          <ac:chgData name="Chunping Xu" userId="a5962ba47313b1f5" providerId="LiveId" clId="{B17CAF15-C609-4EC1-9F4D-3024A7F83BEA}" dt="2021-05-29T02:07:23.448" v="1994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3860881813" sldId="1080"/>
        </pc:sldMkLst>
      </pc:sldChg>
      <pc:sldChg chg="del">
        <pc:chgData name="Chunping Xu" userId="a5962ba47313b1f5" providerId="LiveId" clId="{B17CAF15-C609-4EC1-9F4D-3024A7F83BEA}" dt="2021-05-28T23:47:03.454" v="1537" actId="47"/>
        <pc:sldMkLst>
          <pc:docMk/>
          <pc:sldMk cId="2037314250" sldId="1090"/>
        </pc:sldMkLst>
      </pc:sldChg>
      <pc:sldChg chg="del">
        <pc:chgData name="Chunping Xu" userId="a5962ba47313b1f5" providerId="LiveId" clId="{B17CAF15-C609-4EC1-9F4D-3024A7F83BEA}" dt="2021-05-28T15:20:11.711" v="99" actId="47"/>
        <pc:sldMkLst>
          <pc:docMk/>
          <pc:sldMk cId="3443673820" sldId="1109"/>
        </pc:sldMkLst>
      </pc:sldChg>
      <pc:sldChg chg="del">
        <pc:chgData name="Chunping Xu" userId="a5962ba47313b1f5" providerId="LiveId" clId="{B17CAF15-C609-4EC1-9F4D-3024A7F83BEA}" dt="2021-05-28T15:05:41.522" v="35" actId="47"/>
        <pc:sldMkLst>
          <pc:docMk/>
          <pc:sldMk cId="3128841211" sldId="1110"/>
        </pc:sldMkLst>
      </pc:sldChg>
      <pc:sldChg chg="modSp modAnim">
        <pc:chgData name="Chunping Xu" userId="a5962ba47313b1f5" providerId="LiveId" clId="{B17CAF15-C609-4EC1-9F4D-3024A7F83BEA}" dt="2021-05-29T00:14:20.578" v="1926"/>
        <pc:sldMkLst>
          <pc:docMk/>
          <pc:sldMk cId="1742232189" sldId="1139"/>
        </pc:sldMkLst>
        <pc:spChg chg="mod">
          <ac:chgData name="Chunping Xu" userId="a5962ba47313b1f5" providerId="LiveId" clId="{B17CAF15-C609-4EC1-9F4D-3024A7F83BEA}" dt="2021-05-29T00:08:31.832" v="1869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2534022449" sldId="1160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78187432" sldId="1166"/>
        </pc:sldMkLst>
      </pc:sldChg>
      <pc:sldChg chg="modSp mod">
        <pc:chgData name="Chunping Xu" userId="a5962ba47313b1f5" providerId="LiveId" clId="{B17CAF15-C609-4EC1-9F4D-3024A7F83BEA}" dt="2021-05-29T00:10:05.237" v="1920" actId="20577"/>
        <pc:sldMkLst>
          <pc:docMk/>
          <pc:sldMk cId="2729849431" sldId="1181"/>
        </pc:sldMkLst>
        <pc:spChg chg="mod">
          <ac:chgData name="Chunping Xu" userId="a5962ba47313b1f5" providerId="LiveId" clId="{B17CAF15-C609-4EC1-9F4D-3024A7F83BEA}" dt="2021-05-29T00:10:05.237" v="1920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0:04.534" v="1365" actId="6549"/>
        <pc:sldMkLst>
          <pc:docMk/>
          <pc:sldMk cId="556914158" sldId="1182"/>
        </pc:sldMkLst>
        <pc:spChg chg="mod">
          <ac:chgData name="Chunping Xu" userId="a5962ba47313b1f5" providerId="LiveId" clId="{B17CAF15-C609-4EC1-9F4D-3024A7F83BEA}" dt="2021-05-28T23:40:04.534" v="1365" actId="6549"/>
          <ac:spMkLst>
            <pc:docMk/>
            <pc:sldMk cId="556914158" sldId="1182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618743874" sldId="118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69873608" sldId="118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833717393" sldId="1185"/>
        </pc:sldMkLst>
      </pc:sldChg>
      <pc:sldChg chg="del">
        <pc:chgData name="Chunping Xu" userId="a5962ba47313b1f5" providerId="LiveId" clId="{B17CAF15-C609-4EC1-9F4D-3024A7F83BEA}" dt="2021-05-28T23:26:57.465" v="1097" actId="47"/>
        <pc:sldMkLst>
          <pc:docMk/>
          <pc:sldMk cId="781200088" sldId="1186"/>
        </pc:sldMkLst>
      </pc:sldChg>
      <pc:sldChg chg="modSp mod ord modAnim">
        <pc:chgData name="Chunping Xu" userId="a5962ba47313b1f5" providerId="LiveId" clId="{B17CAF15-C609-4EC1-9F4D-3024A7F83BEA}" dt="2021-05-29T00:15:13.755" v="1931" actId="313"/>
        <pc:sldMkLst>
          <pc:docMk/>
          <pc:sldMk cId="222527609" sldId="1187"/>
        </pc:sldMkLst>
        <pc:spChg chg="mod">
          <ac:chgData name="Chunping Xu" userId="a5962ba47313b1f5" providerId="LiveId" clId="{B17CAF15-C609-4EC1-9F4D-3024A7F83BEA}" dt="2021-05-29T00:15:13.755" v="1931" actId="313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B17CAF15-C609-4EC1-9F4D-3024A7F83BEA}" dt="2021-05-28T23:42:37.287" v="1406" actId="207"/>
        <pc:sldMkLst>
          <pc:docMk/>
          <pc:sldMk cId="687647091" sldId="1188"/>
        </pc:sldMkLst>
        <pc:spChg chg="mod">
          <ac:chgData name="Chunping Xu" userId="a5962ba47313b1f5" providerId="LiveId" clId="{B17CAF15-C609-4EC1-9F4D-3024A7F83BEA}" dt="2021-05-28T23:42:37.287" v="1406" actId="207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 modAnim">
        <pc:chgData name="Chunping Xu" userId="a5962ba47313b1f5" providerId="LiveId" clId="{B17CAF15-C609-4EC1-9F4D-3024A7F83BEA}" dt="2021-05-29T00:14:47.587" v="1927"/>
        <pc:sldMkLst>
          <pc:docMk/>
          <pc:sldMk cId="1752286897" sldId="1189"/>
        </pc:sldMkLst>
        <pc:spChg chg="mod">
          <ac:chgData name="Chunping Xu" userId="a5962ba47313b1f5" providerId="LiveId" clId="{B17CAF15-C609-4EC1-9F4D-3024A7F83BEA}" dt="2021-05-29T00:05:44.739" v="1696" actId="20577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29.888" v="1596"/>
        <pc:sldMkLst>
          <pc:docMk/>
          <pc:sldMk cId="3571079948" sldId="1190"/>
        </pc:sldMkLst>
        <pc:spChg chg="mod">
          <ac:chgData name="Chunping Xu" userId="a5962ba47313b1f5" providerId="LiveId" clId="{B17CAF15-C609-4EC1-9F4D-3024A7F83BEA}" dt="2021-05-28T23:48:29.888" v="1596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59.106" v="1599"/>
        <pc:sldMkLst>
          <pc:docMk/>
          <pc:sldMk cId="2517018082" sldId="1191"/>
        </pc:sldMkLst>
        <pc:spChg chg="mod">
          <ac:chgData name="Chunping Xu" userId="a5962ba47313b1f5" providerId="LiveId" clId="{B17CAF15-C609-4EC1-9F4D-3024A7F83BEA}" dt="2021-05-28T23:48:59.106" v="1599"/>
          <ac:spMkLst>
            <pc:docMk/>
            <pc:sldMk cId="2517018082" sldId="1191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51381883" sldId="119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367428893" sldId="119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916847779" sldId="119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08839716" sldId="119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801370534" sldId="119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017329985" sldId="1198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4050173398" sldId="1199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55583668" sldId="1201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12671453" sldId="1202"/>
        </pc:sldMkLst>
      </pc:sldChg>
      <pc:sldChg chg="modSp mod">
        <pc:chgData name="Chunping Xu" userId="a5962ba47313b1f5" providerId="LiveId" clId="{B17CAF15-C609-4EC1-9F4D-3024A7F83BEA}" dt="2021-05-28T23:26:40.995" v="1096" actId="207"/>
        <pc:sldMkLst>
          <pc:docMk/>
          <pc:sldMk cId="3914057381" sldId="1204"/>
        </pc:sldMkLst>
        <pc:spChg chg="mod">
          <ac:chgData name="Chunping Xu" userId="a5962ba47313b1f5" providerId="LiveId" clId="{B17CAF15-C609-4EC1-9F4D-3024A7F83BEA}" dt="2021-05-28T23:26:40.995" v="1096" actId="207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34677736" sldId="120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267489113" sldId="120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649167725" sldId="120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17024935" sldId="1208"/>
        </pc:sldMkLst>
      </pc:sldChg>
      <pc:sldChg chg="del">
        <pc:chgData name="Chunping Xu" userId="a5962ba47313b1f5" providerId="LiveId" clId="{B17CAF15-C609-4EC1-9F4D-3024A7F83BEA}" dt="2021-05-29T00:04:05" v="1613" actId="47"/>
        <pc:sldMkLst>
          <pc:docMk/>
          <pc:sldMk cId="2064586301" sldId="1209"/>
        </pc:sldMkLst>
      </pc:sldChg>
      <pc:sldChg chg="addSp delSp modSp new del mod">
        <pc:chgData name="Chunping Xu" userId="a5962ba47313b1f5" providerId="LiveId" clId="{B17CAF15-C609-4EC1-9F4D-3024A7F83BEA}" dt="2021-05-28T15:08:35.997" v="43" actId="47"/>
        <pc:sldMkLst>
          <pc:docMk/>
          <pc:sldMk cId="4125567211" sldId="1210"/>
        </pc:sldMkLst>
        <pc:spChg chg="del">
          <ac:chgData name="Chunping Xu" userId="a5962ba47313b1f5" providerId="LiveId" clId="{B17CAF15-C609-4EC1-9F4D-3024A7F83BEA}" dt="2021-05-28T14:59:53.929" v="16" actId="478"/>
          <ac:spMkLst>
            <pc:docMk/>
            <pc:sldMk cId="4125567211" sldId="1210"/>
            <ac:spMk id="2" creationId="{1D495FAA-5867-4A57-8EEB-2113EDA5B96F}"/>
          </ac:spMkLst>
        </pc:spChg>
        <pc:spChg chg="del">
          <ac:chgData name="Chunping Xu" userId="a5962ba47313b1f5" providerId="LiveId" clId="{B17CAF15-C609-4EC1-9F4D-3024A7F83BEA}" dt="2021-05-28T14:59:02.062" v="13" actId="3680"/>
          <ac:spMkLst>
            <pc:docMk/>
            <pc:sldMk cId="4125567211" sldId="1210"/>
            <ac:spMk id="3" creationId="{CF6414E6-3950-4B17-AC87-A2E485DC2C91}"/>
          </ac:spMkLst>
        </pc:spChg>
        <pc:spChg chg="add del">
          <ac:chgData name="Chunping Xu" userId="a5962ba47313b1f5" providerId="LiveId" clId="{B17CAF15-C609-4EC1-9F4D-3024A7F83BEA}" dt="2021-05-28T14:57:03.265" v="12" actId="22"/>
          <ac:spMkLst>
            <pc:docMk/>
            <pc:sldMk cId="4125567211" sldId="1210"/>
            <ac:spMk id="5" creationId="{00344857-EF14-4D08-ACEE-021B4407509B}"/>
          </ac:spMkLst>
        </pc:spChg>
        <pc:graphicFrameChg chg="add mod ord modGraphic">
          <ac:chgData name="Chunping Xu" userId="a5962ba47313b1f5" providerId="LiveId" clId="{B17CAF15-C609-4EC1-9F4D-3024A7F83BEA}" dt="2021-05-28T15:06:15.070" v="36"/>
          <ac:graphicFrameMkLst>
            <pc:docMk/>
            <pc:sldMk cId="4125567211" sldId="1210"/>
            <ac:graphicFrameMk id="6" creationId="{FFF33728-3C0D-487E-9C88-BD9C45FDB6E7}"/>
          </ac:graphicFrameMkLst>
        </pc:graphicFrameChg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861698074" sldId="1211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451142985" sldId="1212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695912681" sldId="1213"/>
        </pc:sldMkLst>
      </pc:sldChg>
      <pc:sldChg chg="modSp add mod ord">
        <pc:chgData name="Chunping Xu" userId="a5962ba47313b1f5" providerId="LiveId" clId="{B17CAF15-C609-4EC1-9F4D-3024A7F83BEA}" dt="2021-05-28T16:39:09.497" v="344"/>
        <pc:sldMkLst>
          <pc:docMk/>
          <pc:sldMk cId="3068566068" sldId="1214"/>
        </pc:sldMkLst>
        <pc:graphicFrameChg chg="modGraphic">
          <ac:chgData name="Chunping Xu" userId="a5962ba47313b1f5" providerId="LiveId" clId="{B17CAF15-C609-4EC1-9F4D-3024A7F83BEA}" dt="2021-05-28T15:17:40.824" v="87" actId="113"/>
          <ac:graphicFrameMkLst>
            <pc:docMk/>
            <pc:sldMk cId="3068566068" sldId="1214"/>
            <ac:graphicFrameMk id="6" creationId="{FFF33728-3C0D-487E-9C88-BD9C45FDB6E7}"/>
          </ac:graphicFrameMkLst>
        </pc:graphicFrameChg>
      </pc:sldChg>
      <pc:sldChg chg="addSp delSp modSp new mod ord">
        <pc:chgData name="Chunping Xu" userId="a5962ba47313b1f5" providerId="LiveId" clId="{B17CAF15-C609-4EC1-9F4D-3024A7F83BEA}" dt="2021-05-28T16:41:25.111" v="351"/>
        <pc:sldMkLst>
          <pc:docMk/>
          <pc:sldMk cId="2547651879" sldId="1215"/>
        </pc:sldMkLst>
        <pc:spChg chg="del">
          <ac:chgData name="Chunping Xu" userId="a5962ba47313b1f5" providerId="LiveId" clId="{B17CAF15-C609-4EC1-9F4D-3024A7F83BEA}" dt="2021-05-28T15:08:05.057" v="40" actId="478"/>
          <ac:spMkLst>
            <pc:docMk/>
            <pc:sldMk cId="2547651879" sldId="1215"/>
            <ac:spMk id="2" creationId="{7E147633-D276-49AE-9EAB-7222DD48B037}"/>
          </ac:spMkLst>
        </pc:spChg>
        <pc:spChg chg="del">
          <ac:chgData name="Chunping Xu" userId="a5962ba47313b1f5" providerId="LiveId" clId="{B17CAF15-C609-4EC1-9F4D-3024A7F83BEA}" dt="2021-05-28T15:07:55.256" v="38" actId="3680"/>
          <ac:spMkLst>
            <pc:docMk/>
            <pc:sldMk cId="2547651879" sldId="1215"/>
            <ac:spMk id="3" creationId="{5B5A933C-4789-41C2-8D46-4BC33A9B84DE}"/>
          </ac:spMkLst>
        </pc:spChg>
        <pc:graphicFrameChg chg="add mod ord modGraphic">
          <ac:chgData name="Chunping Xu" userId="a5962ba47313b1f5" providerId="LiveId" clId="{B17CAF15-C609-4EC1-9F4D-3024A7F83BEA}" dt="2021-05-28T15:17:29.116" v="86" actId="113"/>
          <ac:graphicFrameMkLst>
            <pc:docMk/>
            <pc:sldMk cId="2547651879" sldId="1215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7:47.248" v="373"/>
        <pc:sldMkLst>
          <pc:docMk/>
          <pc:sldMk cId="839520549" sldId="1216"/>
        </pc:sldMkLst>
        <pc:graphicFrameChg chg="mod modGraphic">
          <ac:chgData name="Chunping Xu" userId="a5962ba47313b1f5" providerId="LiveId" clId="{B17CAF15-C609-4EC1-9F4D-3024A7F83BEA}" dt="2021-05-28T15:17:21.416" v="85" actId="113"/>
          <ac:graphicFrameMkLst>
            <pc:docMk/>
            <pc:sldMk cId="839520549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503681707" sldId="1216"/>
        </pc:sldMkLst>
        <pc:graphicFrameChg chg="mod">
          <ac:chgData name="Chunping Xu" userId="a5962ba47313b1f5" providerId="LiveId" clId="{B17CAF15-C609-4EC1-9F4D-3024A7F83BEA}" dt="2021-05-28T15:10:14.888" v="53"/>
          <ac:graphicFrameMkLst>
            <pc:docMk/>
            <pc:sldMk cId="3503681707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982474535" sldId="1217"/>
        </pc:sldMkLst>
        <pc:graphicFrameChg chg="mod">
          <ac:chgData name="Chunping Xu" userId="a5962ba47313b1f5" providerId="LiveId" clId="{B17CAF15-C609-4EC1-9F4D-3024A7F83BEA}" dt="2021-05-28T15:10:01.152" v="50"/>
          <ac:graphicFrameMkLst>
            <pc:docMk/>
            <pc:sldMk cId="982474535" sldId="1217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8:22.631" v="375"/>
        <pc:sldMkLst>
          <pc:docMk/>
          <pc:sldMk cId="3958500221" sldId="1217"/>
        </pc:sldMkLst>
        <pc:graphicFrameChg chg="mod modGraphic">
          <ac:chgData name="Chunping Xu" userId="a5962ba47313b1f5" providerId="LiveId" clId="{B17CAF15-C609-4EC1-9F4D-3024A7F83BEA}" dt="2021-05-28T15:18:59.760" v="92" actId="113"/>
          <ac:graphicFrameMkLst>
            <pc:docMk/>
            <pc:sldMk cId="3958500221" sldId="1217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72063443" sldId="1218"/>
        </pc:sldMkLst>
        <pc:graphicFrameChg chg="mod">
          <ac:chgData name="Chunping Xu" userId="a5962ba47313b1f5" providerId="LiveId" clId="{B17CAF15-C609-4EC1-9F4D-3024A7F83BEA}" dt="2021-05-28T15:10:05.965" v="51"/>
          <ac:graphicFrameMkLst>
            <pc:docMk/>
            <pc:sldMk cId="72063443" sldId="1218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9:44.008" v="388" actId="20577"/>
        <pc:sldMkLst>
          <pc:docMk/>
          <pc:sldMk cId="3037891279" sldId="1218"/>
        </pc:sldMkLst>
        <pc:graphicFrameChg chg="mod modGraphic">
          <ac:chgData name="Chunping Xu" userId="a5962ba47313b1f5" providerId="LiveId" clId="{B17CAF15-C609-4EC1-9F4D-3024A7F83BEA}" dt="2021-05-28T16:49:44.008" v="388" actId="20577"/>
          <ac:graphicFrameMkLst>
            <pc:docMk/>
            <pc:sldMk cId="3037891279" sldId="1218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784796510" sldId="1219"/>
        </pc:sldMkLst>
        <pc:graphicFrameChg chg="mod">
          <ac:chgData name="Chunping Xu" userId="a5962ba47313b1f5" providerId="LiveId" clId="{B17CAF15-C609-4EC1-9F4D-3024A7F83BEA}" dt="2021-05-28T15:10:11.039" v="52"/>
          <ac:graphicFrameMkLst>
            <pc:docMk/>
            <pc:sldMk cId="3784796510" sldId="1219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B17CAF15-C609-4EC1-9F4D-3024A7F83BEA}" dt="2021-05-28T16:49:03.605" v="381" actId="20577"/>
        <pc:sldMkLst>
          <pc:docMk/>
          <pc:sldMk cId="4017000589" sldId="1219"/>
        </pc:sldMkLst>
        <pc:graphicFrameChg chg="mod modGraphic">
          <ac:chgData name="Chunping Xu" userId="a5962ba47313b1f5" providerId="LiveId" clId="{B17CAF15-C609-4EC1-9F4D-3024A7F83BEA}" dt="2021-05-28T16:49:03.605" v="381" actId="20577"/>
          <ac:graphicFrameMkLst>
            <pc:docMk/>
            <pc:sldMk cId="4017000589" sldId="1219"/>
            <ac:graphicFrameMk id="4" creationId="{0959B11A-762B-46A6-AAF0-FAACE88B14D8}"/>
          </ac:graphicFrameMkLst>
        </pc:graphicFrameChg>
      </pc:sldChg>
      <pc:sldChg chg="addSp delSp modSp new mod ord setBg modAnim">
        <pc:chgData name="Chunping Xu" userId="a5962ba47313b1f5" providerId="LiveId" clId="{B17CAF15-C609-4EC1-9F4D-3024A7F83BEA}" dt="2021-05-29T00:24:20.854" v="1977"/>
        <pc:sldMkLst>
          <pc:docMk/>
          <pc:sldMk cId="716759965" sldId="1220"/>
        </pc:sldMkLst>
        <pc:spChg chg="add mod">
          <ac:chgData name="Chunping Xu" userId="a5962ba47313b1f5" providerId="LiveId" clId="{B17CAF15-C609-4EC1-9F4D-3024A7F83BEA}" dt="2021-05-29T00:24:08.113" v="1975" actId="14100"/>
          <ac:spMkLst>
            <pc:docMk/>
            <pc:sldMk cId="716759965" sldId="1220"/>
            <ac:spMk id="4" creationId="{3AD21D11-D5B6-4674-A4BD-B88DC4B89E50}"/>
          </ac:spMkLst>
        </pc:spChg>
        <pc:spChg chg="add del">
          <ac:chgData name="Chunping Xu" userId="a5962ba47313b1f5" providerId="LiveId" clId="{B17CAF15-C609-4EC1-9F4D-3024A7F83BEA}" dt="2021-05-28T15:54:30.583" v="110" actId="26606"/>
          <ac:spMkLst>
            <pc:docMk/>
            <pc:sldMk cId="716759965" sldId="1220"/>
            <ac:spMk id="9" creationId="{D64A12F0-8158-4372-9761-AD0A6ED30C2E}"/>
          </ac:spMkLst>
        </pc:spChg>
        <pc:picChg chg="add del mod">
          <ac:chgData name="Chunping Xu" userId="a5962ba47313b1f5" providerId="LiveId" clId="{B17CAF15-C609-4EC1-9F4D-3024A7F83BEA}" dt="2021-05-28T15:54:31.630" v="111"/>
          <ac:picMkLst>
            <pc:docMk/>
            <pc:sldMk cId="716759965" sldId="1220"/>
            <ac:picMk id="2" creationId="{319CEC92-8FF7-47FF-AE01-B861E342D546}"/>
          </ac:picMkLst>
        </pc:picChg>
        <pc:picChg chg="add mod">
          <ac:chgData name="Chunping Xu" userId="a5962ba47313b1f5" providerId="LiveId" clId="{B17CAF15-C609-4EC1-9F4D-3024A7F83BEA}" dt="2021-05-29T00:24:01.383" v="1974" actId="1076"/>
          <ac:picMkLst>
            <pc:docMk/>
            <pc:sldMk cId="716759965" sldId="1220"/>
            <ac:picMk id="3" creationId="{77F3D63C-B285-461B-9564-68BD34FCDF0F}"/>
          </ac:picMkLst>
        </pc:picChg>
        <pc:picChg chg="add del">
          <ac:chgData name="Chunping Xu" userId="a5962ba47313b1f5" providerId="LiveId" clId="{B17CAF15-C609-4EC1-9F4D-3024A7F83BEA}" dt="2021-05-28T15:54:26.355" v="108" actId="26606"/>
          <ac:picMkLst>
            <pc:docMk/>
            <pc:sldMk cId="716759965" sldId="1220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B17CAF15-C609-4EC1-9F4D-3024A7F83BEA}" dt="2021-05-28T16:19:35.774" v="163" actId="26606"/>
        <pc:sldMkLst>
          <pc:docMk/>
          <pc:sldMk cId="3077937263" sldId="1221"/>
        </pc:sldMkLst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7" creationId="{F9CF7650-7342-48D6-999E-174C77B5F52E}"/>
          </ac:spMkLst>
        </pc:spChg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9" creationId="{EB2D286E-2458-46AD-B49E-911912F70897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1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2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21" creationId="{C8E5BCBF-E5D0-444B-A584-4A5FF79F9D7E}"/>
          </ac:spMkLst>
        </pc:spChg>
        <pc:picChg chg="add del mod">
          <ac:chgData name="Chunping Xu" userId="a5962ba47313b1f5" providerId="LiveId" clId="{B17CAF15-C609-4EC1-9F4D-3024A7F83BEA}" dt="2021-05-28T16:19:27.530" v="161" actId="478"/>
          <ac:picMkLst>
            <pc:docMk/>
            <pc:sldMk cId="3077937263" sldId="1221"/>
            <ac:picMk id="2" creationId="{AF79D952-6BD1-4805-BD6F-29ABDAACDE49}"/>
          </ac:picMkLst>
        </pc:picChg>
        <pc:picChg chg="add mod">
          <ac:chgData name="Chunping Xu" userId="a5962ba47313b1f5" providerId="LiveId" clId="{B17CAF15-C609-4EC1-9F4D-3024A7F83BEA}" dt="2021-05-28T16:19:35.774" v="163" actId="26606"/>
          <ac:picMkLst>
            <pc:docMk/>
            <pc:sldMk cId="3077937263" sldId="1221"/>
            <ac:picMk id="3" creationId="{385659DE-878C-4942-92A6-ADC1C2B16A95}"/>
          </ac:picMkLst>
        </pc:picChg>
      </pc:sldChg>
      <pc:sldChg chg="addSp modSp new mod setBg">
        <pc:chgData name="Chunping Xu" userId="a5962ba47313b1f5" providerId="LiveId" clId="{B17CAF15-C609-4EC1-9F4D-3024A7F83BEA}" dt="2021-05-28T15:59:46.677" v="122" actId="26606"/>
        <pc:sldMkLst>
          <pc:docMk/>
          <pc:sldMk cId="2663187175" sldId="1222"/>
        </pc:sldMkLst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5:59:46.677" v="122" actId="26606"/>
          <ac:picMkLst>
            <pc:docMk/>
            <pc:sldMk cId="2663187175" sldId="1222"/>
            <ac:picMk id="2" creationId="{95FD00E2-0436-4BCC-93CD-5F4EA7F84588}"/>
          </ac:picMkLst>
        </pc:picChg>
      </pc:sldChg>
      <pc:sldChg chg="addSp modSp new mod setBg">
        <pc:chgData name="Chunping Xu" userId="a5962ba47313b1f5" providerId="LiveId" clId="{B17CAF15-C609-4EC1-9F4D-3024A7F83BEA}" dt="2021-05-28T16:00:14.959" v="125" actId="26606"/>
        <pc:sldMkLst>
          <pc:docMk/>
          <pc:sldMk cId="1933559632" sldId="1223"/>
        </pc:sldMkLst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14.959" v="125" actId="26606"/>
          <ac:picMkLst>
            <pc:docMk/>
            <pc:sldMk cId="1933559632" sldId="1223"/>
            <ac:picMk id="2" creationId="{70C980D5-9C67-435E-9044-10C3B3E1E825}"/>
          </ac:picMkLst>
        </pc:picChg>
      </pc:sldChg>
      <pc:sldChg chg="addSp modSp new mod setBg">
        <pc:chgData name="Chunping Xu" userId="a5962ba47313b1f5" providerId="LiveId" clId="{B17CAF15-C609-4EC1-9F4D-3024A7F83BEA}" dt="2021-05-28T16:00:27.607" v="128" actId="26606"/>
        <pc:sldMkLst>
          <pc:docMk/>
          <pc:sldMk cId="3462100894" sldId="1224"/>
        </pc:sldMkLst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27.607" v="128" actId="26606"/>
          <ac:picMkLst>
            <pc:docMk/>
            <pc:sldMk cId="3462100894" sldId="1224"/>
            <ac:picMk id="2" creationId="{5D0D94C9-CD2E-4262-8C69-352558112F5B}"/>
          </ac:picMkLst>
        </pc:picChg>
      </pc:sldChg>
      <pc:sldChg chg="addSp delSp modSp new mod setBg">
        <pc:chgData name="Chunping Xu" userId="a5962ba47313b1f5" providerId="LiveId" clId="{B17CAF15-C609-4EC1-9F4D-3024A7F83BEA}" dt="2021-05-28T16:03:30.731" v="135" actId="26606"/>
        <pc:sldMkLst>
          <pc:docMk/>
          <pc:sldMk cId="87169015" sldId="1225"/>
        </pc:sldMkLst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7" creationId="{E24F7045-1B8B-4422-9330-0BC8BF6065E3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9" creationId="{7ED0B3BD-E968-4364-878A-47D3A6AEF099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11" creationId="{C8E5BCBF-E5D0-444B-A584-4A5FF79F9D7E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3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4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6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7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8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3:30.731" v="135" actId="26606"/>
          <ac:picMkLst>
            <pc:docMk/>
            <pc:sldMk cId="87169015" sldId="1225"/>
            <ac:picMk id="2" creationId="{7D7C0F4A-F8CE-40CB-BD1A-19ED4B2A8324}"/>
          </ac:picMkLst>
        </pc:picChg>
      </pc:sldChg>
      <pc:sldChg chg="new del">
        <pc:chgData name="Chunping Xu" userId="a5962ba47313b1f5" providerId="LiveId" clId="{B17CAF15-C609-4EC1-9F4D-3024A7F83BEA}" dt="2021-05-28T16:40:14.248" v="345" actId="47"/>
        <pc:sldMkLst>
          <pc:docMk/>
          <pc:sldMk cId="2447358724" sldId="1226"/>
        </pc:sldMkLst>
      </pc:sldChg>
      <pc:sldChg chg="addSp delSp modSp new mod setBg">
        <pc:chgData name="Chunping Xu" userId="a5962ba47313b1f5" providerId="LiveId" clId="{B17CAF15-C609-4EC1-9F4D-3024A7F83BEA}" dt="2021-05-28T16:17:00.334" v="159" actId="11529"/>
        <pc:sldMkLst>
          <pc:docMk/>
          <pc:sldMk cId="1884706009" sldId="1227"/>
        </pc:sldMkLst>
        <pc:spChg chg="add mod">
          <ac:chgData name="Chunping Xu" userId="a5962ba47313b1f5" providerId="LiveId" clId="{B17CAF15-C609-4EC1-9F4D-3024A7F83BEA}" dt="2021-05-28T16:15:20.498" v="151" actId="14100"/>
          <ac:spMkLst>
            <pc:docMk/>
            <pc:sldMk cId="1884706009" sldId="1227"/>
            <ac:spMk id="3" creationId="{97B8E113-A044-4D33-A2C4-0DBE5B5C6296}"/>
          </ac:spMkLst>
        </pc:spChg>
        <pc:spChg chg="add del mod">
          <ac:chgData name="Chunping Xu" userId="a5962ba47313b1f5" providerId="LiveId" clId="{B17CAF15-C609-4EC1-9F4D-3024A7F83BEA}" dt="2021-05-28T16:17:00.334" v="159" actId="11529"/>
          <ac:spMkLst>
            <pc:docMk/>
            <pc:sldMk cId="1884706009" sldId="1227"/>
            <ac:spMk id="4" creationId="{784B88A1-98F4-4BAE-9C5E-1605B5EE2907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14:32.044" v="141" actId="27614"/>
          <ac:picMkLst>
            <pc:docMk/>
            <pc:sldMk cId="1884706009" sldId="1227"/>
            <ac:picMk id="2" creationId="{25A9EE19-172A-481D-9BD4-29833FA30874}"/>
          </ac:picMkLst>
        </pc:picChg>
      </pc:sldChg>
      <pc:sldChg chg="modSp add mod">
        <pc:chgData name="Chunping Xu" userId="a5962ba47313b1f5" providerId="LiveId" clId="{B17CAF15-C609-4EC1-9F4D-3024A7F83BEA}" dt="2021-05-29T02:07:07.486" v="1990" actId="20577"/>
        <pc:sldMkLst>
          <pc:docMk/>
          <pc:sldMk cId="3268289013" sldId="1228"/>
        </pc:sldMkLst>
        <pc:spChg chg="mod">
          <ac:chgData name="Chunping Xu" userId="a5962ba47313b1f5" providerId="LiveId" clId="{B17CAF15-C609-4EC1-9F4D-3024A7F83BEA}" dt="2021-05-29T02:07:07.486" v="1990" actId="20577"/>
          <ac:spMkLst>
            <pc:docMk/>
            <pc:sldMk cId="3268289013" sldId="12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54.612" v="397" actId="20577"/>
        <pc:sldMkLst>
          <pc:docMk/>
          <pc:sldMk cId="3252173660" sldId="1229"/>
        </pc:sldMkLst>
        <pc:spChg chg="mod">
          <ac:chgData name="Chunping Xu" userId="a5962ba47313b1f5" providerId="LiveId" clId="{B17CAF15-C609-4EC1-9F4D-3024A7F83BEA}" dt="2021-05-28T16:50:54.612" v="397" actId="20577"/>
          <ac:spMkLst>
            <pc:docMk/>
            <pc:sldMk cId="3252173660" sldId="1229"/>
            <ac:spMk id="160782" creationId="{BDFD54D5-728E-4DE0-B8CD-BB0D37C84E5C}"/>
          </ac:spMkLst>
        </pc:spChg>
      </pc:sldChg>
      <pc:sldChg chg="addSp delSp modSp add mod setBg modAnim delDesignElem">
        <pc:chgData name="Chunping Xu" userId="a5962ba47313b1f5" providerId="LiveId" clId="{B17CAF15-C609-4EC1-9F4D-3024A7F83BEA}" dt="2021-05-29T00:27:02.304" v="1982" actId="1076"/>
        <pc:sldMkLst>
          <pc:docMk/>
          <pc:sldMk cId="1701151640" sldId="1230"/>
        </pc:sldMkLst>
        <pc:spChg chg="add mod">
          <ac:chgData name="Chunping Xu" userId="a5962ba47313b1f5" providerId="LiveId" clId="{B17CAF15-C609-4EC1-9F4D-3024A7F83BEA}" dt="2021-05-29T00:27:02.304" v="1982" actId="1076"/>
          <ac:spMkLst>
            <pc:docMk/>
            <pc:sldMk cId="1701151640" sldId="1230"/>
            <ac:spMk id="3" creationId="{C5C25540-FFAE-4146-B4E0-92EF8351D1C2}"/>
          </ac:spMkLst>
        </pc:spChg>
        <pc:spChg chg="add mod">
          <ac:chgData name="Chunping Xu" userId="a5962ba47313b1f5" providerId="LiveId" clId="{B17CAF15-C609-4EC1-9F4D-3024A7F83BEA}" dt="2021-05-28T16:43:28.671" v="365" actId="1076"/>
          <ac:spMkLst>
            <pc:docMk/>
            <pc:sldMk cId="1701151640" sldId="1230"/>
            <ac:spMk id="4" creationId="{E8191748-2A6C-4F1D-B45C-A86DB124471F}"/>
          </ac:spMkLst>
        </pc:spChg>
        <pc:spChg chg="add mod">
          <ac:chgData name="Chunping Xu" userId="a5962ba47313b1f5" providerId="LiveId" clId="{B17CAF15-C609-4EC1-9F4D-3024A7F83BEA}" dt="2021-05-28T16:45:02.373" v="371" actId="14100"/>
          <ac:spMkLst>
            <pc:docMk/>
            <pc:sldMk cId="1701151640" sldId="1230"/>
            <ac:spMk id="5" creationId="{52DD56B0-6AD7-423A-BAA6-EF632447ED57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7" creationId="{E24F7045-1B8B-4422-9330-0BC8BF6065E3}"/>
          </ac:spMkLst>
        </pc:spChg>
        <pc:spChg chg="add mod">
          <ac:chgData name="Chunping Xu" userId="a5962ba47313b1f5" providerId="LiveId" clId="{B17CAF15-C609-4EC1-9F4D-3024A7F83BEA}" dt="2021-05-28T16:42:53.972" v="361" actId="1076"/>
          <ac:spMkLst>
            <pc:docMk/>
            <pc:sldMk cId="1701151640" sldId="1230"/>
            <ac:spMk id="8" creationId="{36A006D7-3B26-4E18-8003-9DDFF539C004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9" creationId="{7ED0B3BD-E968-4364-878A-47D3A6AEF099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11" creationId="{C8E5BCBF-E5D0-444B-A584-4A5FF79F9D7E}"/>
          </ac:spMkLst>
        </pc:spChg>
      </pc:sldChg>
      <pc:sldChg chg="modSp add mod">
        <pc:chgData name="Chunping Xu" userId="a5962ba47313b1f5" providerId="LiveId" clId="{B17CAF15-C609-4EC1-9F4D-3024A7F83BEA}" dt="2021-05-28T16:50:49.019" v="396" actId="20577"/>
        <pc:sldMkLst>
          <pc:docMk/>
          <pc:sldMk cId="3590743263" sldId="1231"/>
        </pc:sldMkLst>
        <pc:spChg chg="mod">
          <ac:chgData name="Chunping Xu" userId="a5962ba47313b1f5" providerId="LiveId" clId="{B17CAF15-C609-4EC1-9F4D-3024A7F83BEA}" dt="2021-05-28T16:50:49.019" v="396" actId="20577"/>
          <ac:spMkLst>
            <pc:docMk/>
            <pc:sldMk cId="3590743263" sldId="12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45.354" v="395" actId="20577"/>
        <pc:sldMkLst>
          <pc:docMk/>
          <pc:sldMk cId="1355993796" sldId="1232"/>
        </pc:sldMkLst>
        <pc:spChg chg="mod">
          <ac:chgData name="Chunping Xu" userId="a5962ba47313b1f5" providerId="LiveId" clId="{B17CAF15-C609-4EC1-9F4D-3024A7F83BEA}" dt="2021-05-28T16:50:45.354" v="395" actId="20577"/>
          <ac:spMkLst>
            <pc:docMk/>
            <pc:sldMk cId="135599379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6:23.667" v="573" actId="20577"/>
        <pc:sldMkLst>
          <pc:docMk/>
          <pc:sldMk cId="2358220824" sldId="1233"/>
        </pc:sldMkLst>
        <pc:spChg chg="mod">
          <ac:chgData name="Chunping Xu" userId="a5962ba47313b1f5" providerId="LiveId" clId="{B17CAF15-C609-4EC1-9F4D-3024A7F83BEA}" dt="2021-05-28T16:56:23.667" v="573" actId="20577"/>
          <ac:spMkLst>
            <pc:docMk/>
            <pc:sldMk cId="2358220824" sldId="1233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B17CAF15-C609-4EC1-9F4D-3024A7F83BEA}" dt="2021-05-28T17:16:35.328" v="982" actId="948"/>
        <pc:sldMkLst>
          <pc:docMk/>
          <pc:sldMk cId="1155714073" sldId="1234"/>
        </pc:sldMkLst>
        <pc:spChg chg="mod">
          <ac:chgData name="Chunping Xu" userId="a5962ba47313b1f5" providerId="LiveId" clId="{B17CAF15-C609-4EC1-9F4D-3024A7F83BEA}" dt="2021-05-28T17:16:35.328" v="982" actId="948"/>
          <ac:spMkLst>
            <pc:docMk/>
            <pc:sldMk cId="1155714073" sldId="12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9:26.293" v="707" actId="948"/>
        <pc:sldMkLst>
          <pc:docMk/>
          <pc:sldMk cId="2608976959" sldId="1235"/>
        </pc:sldMkLst>
        <pc:spChg chg="mod">
          <ac:chgData name="Chunping Xu" userId="a5962ba47313b1f5" providerId="LiveId" clId="{B17CAF15-C609-4EC1-9F4D-3024A7F83BEA}" dt="2021-05-28T16:59:26.293" v="707" actId="948"/>
          <ac:spMkLst>
            <pc:docMk/>
            <pc:sldMk cId="2608976959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9T04:21:13.568" v="2009" actId="20577"/>
        <pc:sldMkLst>
          <pc:docMk/>
          <pc:sldMk cId="3920998559" sldId="1236"/>
        </pc:sldMkLst>
        <pc:spChg chg="mod">
          <ac:chgData name="Chunping Xu" userId="a5962ba47313b1f5" providerId="LiveId" clId="{B17CAF15-C609-4EC1-9F4D-3024A7F83BEA}" dt="2021-05-29T04:21:13.568" v="2009" actId="20577"/>
          <ac:spMkLst>
            <pc:docMk/>
            <pc:sldMk cId="3920998559" sldId="123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17CAF15-C609-4EC1-9F4D-3024A7F83BEA}" dt="2021-05-29T00:31:22.280" v="1983"/>
        <pc:sldMkLst>
          <pc:docMk/>
          <pc:sldMk cId="585736473" sldId="1237"/>
        </pc:sldMkLst>
        <pc:spChg chg="mod">
          <ac:chgData name="Chunping Xu" userId="a5962ba47313b1f5" providerId="LiveId" clId="{B17CAF15-C609-4EC1-9F4D-3024A7F83BEA}" dt="2021-05-28T23:35:57.999" v="1345" actId="20577"/>
          <ac:spMkLst>
            <pc:docMk/>
            <pc:sldMk cId="585736473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8T23:40:27.389" v="1367" actId="47"/>
        <pc:sldMkLst>
          <pc:docMk/>
          <pc:sldMk cId="3970580877" sldId="1238"/>
        </pc:sldMkLst>
      </pc:sldChg>
      <pc:sldChg chg="modSp add mod ord">
        <pc:chgData name="Chunping Xu" userId="a5962ba47313b1f5" providerId="LiveId" clId="{B17CAF15-C609-4EC1-9F4D-3024A7F83BEA}" dt="2021-05-29T04:20:42.855" v="2003" actId="20577"/>
        <pc:sldMkLst>
          <pc:docMk/>
          <pc:sldMk cId="1673510275" sldId="1239"/>
        </pc:sldMkLst>
        <pc:spChg chg="mod">
          <ac:chgData name="Chunping Xu" userId="a5962ba47313b1f5" providerId="LiveId" clId="{B17CAF15-C609-4EC1-9F4D-3024A7F83BEA}" dt="2021-05-29T04:20:42.855" v="2003" actId="20577"/>
          <ac:spMkLst>
            <pc:docMk/>
            <pc:sldMk cId="1673510275" sldId="1239"/>
            <ac:spMk id="160782" creationId="{BDFD54D5-728E-4DE0-B8CD-BB0D37C84E5C}"/>
          </ac:spMkLst>
        </pc:spChg>
      </pc:sldChg>
      <pc:sldChg chg="new del">
        <pc:chgData name="Chunping Xu" userId="a5962ba47313b1f5" providerId="LiveId" clId="{B17CAF15-C609-4EC1-9F4D-3024A7F83BEA}" dt="2021-05-28T23:42:57.674" v="1410" actId="47"/>
        <pc:sldMkLst>
          <pc:docMk/>
          <pc:sldMk cId="1097690519" sldId="1240"/>
        </pc:sldMkLst>
      </pc:sldChg>
      <pc:sldChg chg="modSp add mod">
        <pc:chgData name="Chunping Xu" userId="a5962ba47313b1f5" providerId="LiveId" clId="{B17CAF15-C609-4EC1-9F4D-3024A7F83BEA}" dt="2021-05-28T23:49:44.583" v="1604"/>
        <pc:sldMkLst>
          <pc:docMk/>
          <pc:sldMk cId="3131158670" sldId="1240"/>
        </pc:sldMkLst>
        <pc:spChg chg="mod">
          <ac:chgData name="Chunping Xu" userId="a5962ba47313b1f5" providerId="LiveId" clId="{B17CAF15-C609-4EC1-9F4D-3024A7F83BEA}" dt="2021-05-28T23:49:44.583" v="1604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32.802" v="1607"/>
        <pc:sldMkLst>
          <pc:docMk/>
          <pc:sldMk cId="2180290299" sldId="1241"/>
        </pc:sldMkLst>
        <pc:spChg chg="mod">
          <ac:chgData name="Chunping Xu" userId="a5962ba47313b1f5" providerId="LiveId" clId="{B17CAF15-C609-4EC1-9F4D-3024A7F83BEA}" dt="2021-05-28T23:50:32.802" v="160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48.792" v="1612"/>
        <pc:sldMkLst>
          <pc:docMk/>
          <pc:sldMk cId="3150554075" sldId="1242"/>
        </pc:sldMkLst>
        <pc:spChg chg="mod">
          <ac:chgData name="Chunping Xu" userId="a5962ba47313b1f5" providerId="LiveId" clId="{B17CAF15-C609-4EC1-9F4D-3024A7F83BEA}" dt="2021-05-28T23:50:48.792" v="1612"/>
          <ac:spMkLst>
            <pc:docMk/>
            <pc:sldMk cId="3150554075" sldId="1242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9T00:04:05" v="1613" actId="47"/>
        <pc:sldMkLst>
          <pc:docMk/>
          <pc:sldMk cId="2300097456" sldId="1243"/>
        </pc:sldMkLst>
      </pc:sldChg>
      <pc:sldChg chg="add">
        <pc:chgData name="Chunping Xu" userId="a5962ba47313b1f5" providerId="LiveId" clId="{B17CAF15-C609-4EC1-9F4D-3024A7F83BEA}" dt="2021-05-29T00:11:25.717" v="1921"/>
        <pc:sldMkLst>
          <pc:docMk/>
          <pc:sldMk cId="2518202443" sldId="1243"/>
        </pc:sldMkLst>
      </pc:sldChg>
      <pc:sldChg chg="add">
        <pc:chgData name="Chunping Xu" userId="a5962ba47313b1f5" providerId="LiveId" clId="{B17CAF15-C609-4EC1-9F4D-3024A7F83BEA}" dt="2021-05-29T00:12:07.586" v="1922"/>
        <pc:sldMkLst>
          <pc:docMk/>
          <pc:sldMk cId="817716368" sldId="1244"/>
        </pc:sldMkLst>
      </pc:sldChg>
      <pc:sldChg chg="add ord">
        <pc:chgData name="Chunping Xu" userId="a5962ba47313b1f5" providerId="LiveId" clId="{B17CAF15-C609-4EC1-9F4D-3024A7F83BEA}" dt="2021-05-29T02:27:15.665" v="1996"/>
        <pc:sldMkLst>
          <pc:docMk/>
          <pc:sldMk cId="3441268275" sldId="1245"/>
        </pc:sldMkLst>
      </pc:sldChg>
    </pc:docChg>
  </pc:docChgLst>
  <pc:docChgLst>
    <pc:chgData name="Chunping Xu" userId="a5962ba47313b1f5" providerId="LiveId" clId="{D52B1ADE-A0D4-4E39-9767-AC9E4705A8FD}"/>
    <pc:docChg chg="undo redo custSel addSld delSld modSld sldOrd">
      <pc:chgData name="Chunping Xu" userId="a5962ba47313b1f5" providerId="LiveId" clId="{D52B1ADE-A0D4-4E39-9767-AC9E4705A8FD}" dt="2021-06-05T02:50:34.600" v="1335" actId="20577"/>
      <pc:docMkLst>
        <pc:docMk/>
      </pc:docMkLst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3009489277" sldId="951"/>
        </pc:sldMkLst>
      </pc:sldChg>
      <pc:sldChg chg="modSp mod">
        <pc:chgData name="Chunping Xu" userId="a5962ba47313b1f5" providerId="LiveId" clId="{D52B1ADE-A0D4-4E39-9767-AC9E4705A8FD}" dt="2021-06-03T20:26:59.577" v="15" actId="20577"/>
        <pc:sldMkLst>
          <pc:docMk/>
          <pc:sldMk cId="3941184548" sldId="969"/>
        </pc:sldMkLst>
        <pc:spChg chg="mod">
          <ac:chgData name="Chunping Xu" userId="a5962ba47313b1f5" providerId="LiveId" clId="{D52B1ADE-A0D4-4E39-9767-AC9E4705A8FD}" dt="2021-06-03T20:26:59.577" v="15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D52B1ADE-A0D4-4E39-9767-AC9E4705A8FD}" dt="2021-06-04T23:23:33.944" v="1295"/>
        <pc:sldMkLst>
          <pc:docMk/>
          <pc:sldMk cId="1742232189" sldId="1139"/>
        </pc:sldMkLst>
        <pc:spChg chg="mod">
          <ac:chgData name="Chunping Xu" userId="a5962ba47313b1f5" providerId="LiveId" clId="{D52B1ADE-A0D4-4E39-9767-AC9E4705A8FD}" dt="2021-06-04T23:23:19.802" v="1293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9:23.094" v="1116" actId="20577"/>
        <pc:sldMkLst>
          <pc:docMk/>
          <pc:sldMk cId="2729849431" sldId="1181"/>
        </pc:sldMkLst>
        <pc:spChg chg="mod">
          <ac:chgData name="Chunping Xu" userId="a5962ba47313b1f5" providerId="LiveId" clId="{D52B1ADE-A0D4-4E39-9767-AC9E4705A8FD}" dt="2021-06-04T23:19:23.094" v="1116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6:53.526" v="582" actId="20577"/>
        <pc:sldMkLst>
          <pc:docMk/>
          <pc:sldMk cId="556914158" sldId="1182"/>
        </pc:sldMkLst>
        <pc:spChg chg="mod">
          <ac:chgData name="Chunping Xu" userId="a5962ba47313b1f5" providerId="LiveId" clId="{D52B1ADE-A0D4-4E39-9767-AC9E4705A8FD}" dt="2021-06-04T22:46:53.526" v="582" actId="20577"/>
          <ac:spMkLst>
            <pc:docMk/>
            <pc:sldMk cId="556914158" sldId="1182"/>
            <ac:spMk id="160782" creationId="{BDFD54D5-728E-4DE0-B8CD-BB0D37C84E5C}"/>
          </ac:spMkLst>
        </pc:spChg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222527609" sldId="1187"/>
        </pc:sldMkLst>
      </pc:sldChg>
      <pc:sldChg chg="modSp mod">
        <pc:chgData name="Chunping Xu" userId="a5962ba47313b1f5" providerId="LiveId" clId="{D52B1ADE-A0D4-4E39-9767-AC9E4705A8FD}" dt="2021-06-04T22:38:43.479" v="306" actId="20577"/>
        <pc:sldMkLst>
          <pc:docMk/>
          <pc:sldMk cId="687647091" sldId="1188"/>
        </pc:sldMkLst>
        <pc:spChg chg="mod">
          <ac:chgData name="Chunping Xu" userId="a5962ba47313b1f5" providerId="LiveId" clId="{D52B1ADE-A0D4-4E39-9767-AC9E4705A8FD}" dt="2021-06-04T22:38:43.479" v="306" actId="20577"/>
          <ac:spMkLst>
            <pc:docMk/>
            <pc:sldMk cId="687647091" sldId="1188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52:54.490" v="62" actId="47"/>
        <pc:sldMkLst>
          <pc:docMk/>
          <pc:sldMk cId="1752286897" sldId="1189"/>
        </pc:sldMkLst>
      </pc:sldChg>
      <pc:sldChg chg="modSp mod">
        <pc:chgData name="Chunping Xu" userId="a5962ba47313b1f5" providerId="LiveId" clId="{D52B1ADE-A0D4-4E39-9767-AC9E4705A8FD}" dt="2021-06-04T22:40:57.105" v="353" actId="20577"/>
        <pc:sldMkLst>
          <pc:docMk/>
          <pc:sldMk cId="3571079948" sldId="1190"/>
        </pc:sldMkLst>
        <pc:spChg chg="mod">
          <ac:chgData name="Chunping Xu" userId="a5962ba47313b1f5" providerId="LiveId" clId="{D52B1ADE-A0D4-4E39-9767-AC9E4705A8FD}" dt="2021-06-04T22:40:57.105" v="353" actId="20577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0:50.310" v="351"/>
        <pc:sldMkLst>
          <pc:docMk/>
          <pc:sldMk cId="2517018082" sldId="1191"/>
        </pc:sldMkLst>
        <pc:spChg chg="mod">
          <ac:chgData name="Chunping Xu" userId="a5962ba47313b1f5" providerId="LiveId" clId="{D52B1ADE-A0D4-4E39-9767-AC9E4705A8FD}" dt="2021-06-04T22:40:50.310" v="351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3:06.950" v="65"/>
        <pc:sldMkLst>
          <pc:docMk/>
          <pc:sldMk cId="3914057381" sldId="1204"/>
        </pc:sldMkLst>
        <pc:spChg chg="mod">
          <ac:chgData name="Chunping Xu" userId="a5962ba47313b1f5" providerId="LiveId" clId="{D52B1ADE-A0D4-4E39-9767-AC9E4705A8FD}" dt="2021-06-03T22:53:06.950" v="65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68566068" sldId="121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547651879" sldId="121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39520549" sldId="1216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58500221" sldId="121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37891279" sldId="121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4017000589" sldId="121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716759965" sldId="122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77937263" sldId="122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63187175" sldId="122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933559632" sldId="122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462100894" sldId="122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7169015" sldId="122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884706009" sldId="122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68289013" sldId="122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52173660" sldId="122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701151640" sldId="123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590743263" sldId="123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355993796" sldId="123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358220824" sldId="123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155714073" sldId="123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08976959" sldId="123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20998559" sldId="1236"/>
        </pc:sldMkLst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585736473" sldId="1237"/>
        </pc:sldMkLst>
      </pc:sldChg>
      <pc:sldChg chg="del ord">
        <pc:chgData name="Chunping Xu" userId="a5962ba47313b1f5" providerId="LiveId" clId="{D52B1ADE-A0D4-4E39-9767-AC9E4705A8FD}" dt="2021-06-04T22:25:06.745" v="213" actId="47"/>
        <pc:sldMkLst>
          <pc:docMk/>
          <pc:sldMk cId="1673510275" sldId="1239"/>
        </pc:sldMkLst>
      </pc:sldChg>
      <pc:sldChg chg="modSp mod">
        <pc:chgData name="Chunping Xu" userId="a5962ba47313b1f5" providerId="LiveId" clId="{D52B1ADE-A0D4-4E39-9767-AC9E4705A8FD}" dt="2021-06-04T23:06:33.889" v="748" actId="20577"/>
        <pc:sldMkLst>
          <pc:docMk/>
          <pc:sldMk cId="3131158670" sldId="1240"/>
        </pc:sldMkLst>
        <pc:spChg chg="mod">
          <ac:chgData name="Chunping Xu" userId="a5962ba47313b1f5" providerId="LiveId" clId="{D52B1ADE-A0D4-4E39-9767-AC9E4705A8FD}" dt="2021-06-04T23:06:33.889" v="748" actId="20577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5:35.320" v="77"/>
        <pc:sldMkLst>
          <pc:docMk/>
          <pc:sldMk cId="2180290299" sldId="1241"/>
        </pc:sldMkLst>
        <pc:spChg chg="mod">
          <ac:chgData name="Chunping Xu" userId="a5962ba47313b1f5" providerId="LiveId" clId="{D52B1ADE-A0D4-4E39-9767-AC9E4705A8FD}" dt="2021-06-03T22:55:35.320" v="7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1:33.278" v="871" actId="20577"/>
        <pc:sldMkLst>
          <pc:docMk/>
          <pc:sldMk cId="3150554075" sldId="1242"/>
        </pc:sldMkLst>
        <pc:spChg chg="mod">
          <ac:chgData name="Chunping Xu" userId="a5962ba47313b1f5" providerId="LiveId" clId="{D52B1ADE-A0D4-4E39-9767-AC9E4705A8FD}" dt="2021-06-04T23:11:33.278" v="871" actId="20577"/>
          <ac:spMkLst>
            <pc:docMk/>
            <pc:sldMk cId="3150554075" sldId="1242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38:35.029" v="27" actId="47"/>
        <pc:sldMkLst>
          <pc:docMk/>
          <pc:sldMk cId="2518202443" sldId="1243"/>
        </pc:sldMkLst>
      </pc:sldChg>
      <pc:sldChg chg="del">
        <pc:chgData name="Chunping Xu" userId="a5962ba47313b1f5" providerId="LiveId" clId="{D52B1ADE-A0D4-4E39-9767-AC9E4705A8FD}" dt="2021-06-03T22:38:38.124" v="28" actId="47"/>
        <pc:sldMkLst>
          <pc:docMk/>
          <pc:sldMk cId="817716368" sldId="1244"/>
        </pc:sldMkLst>
      </pc:sldChg>
      <pc:sldChg chg="del">
        <pc:chgData name="Chunping Xu" userId="a5962ba47313b1f5" providerId="LiveId" clId="{D52B1ADE-A0D4-4E39-9767-AC9E4705A8FD}" dt="2021-06-03T22:38:40.967" v="29" actId="47"/>
        <pc:sldMkLst>
          <pc:docMk/>
          <pc:sldMk cId="3441268275" sldId="1245"/>
        </pc:sldMkLst>
      </pc:sldChg>
      <pc:sldChg chg="modSp add mod">
        <pc:chgData name="Chunping Xu" userId="a5962ba47313b1f5" providerId="LiveId" clId="{D52B1ADE-A0D4-4E39-9767-AC9E4705A8FD}" dt="2021-06-04T22:33:01.751" v="220" actId="207"/>
        <pc:sldMkLst>
          <pc:docMk/>
          <pc:sldMk cId="3209318266" sldId="1246"/>
        </pc:sldMkLst>
        <pc:spChg chg="mod">
          <ac:chgData name="Chunping Xu" userId="a5962ba47313b1f5" providerId="LiveId" clId="{D52B1ADE-A0D4-4E39-9767-AC9E4705A8FD}" dt="2021-06-04T22:33:01.751" v="220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D52B1ADE-A0D4-4E39-9767-AC9E4705A8FD}" dt="2021-06-04T22:25:06.745" v="213" actId="47"/>
        <pc:sldMkLst>
          <pc:docMk/>
          <pc:sldMk cId="656258288" sldId="1247"/>
        </pc:sldMkLst>
        <pc:spChg chg="mod">
          <ac:chgData name="Chunping Xu" userId="a5962ba47313b1f5" providerId="LiveId" clId="{D52B1ADE-A0D4-4E39-9767-AC9E4705A8FD}" dt="2021-06-03T22:38:11.655" v="26" actId="207"/>
          <ac:spMkLst>
            <pc:docMk/>
            <pc:sldMk cId="656258288" sldId="124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1:42.314" v="872"/>
        <pc:sldMkLst>
          <pc:docMk/>
          <pc:sldMk cId="2166954199" sldId="1248"/>
        </pc:sldMkLst>
        <pc:spChg chg="mod">
          <ac:chgData name="Chunping Xu" userId="a5962ba47313b1f5" providerId="LiveId" clId="{D52B1ADE-A0D4-4E39-9767-AC9E4705A8FD}" dt="2021-06-04T23:11:42.314" v="872"/>
          <ac:spMkLst>
            <pc:docMk/>
            <pc:sldMk cId="2166954199" sldId="12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6:58.613" v="87"/>
        <pc:sldMkLst>
          <pc:docMk/>
          <pc:sldMk cId="1735911437" sldId="1249"/>
        </pc:sldMkLst>
        <pc:spChg chg="mod">
          <ac:chgData name="Chunping Xu" userId="a5962ba47313b1f5" providerId="LiveId" clId="{D52B1ADE-A0D4-4E39-9767-AC9E4705A8FD}" dt="2021-06-03T22:56:58.613" v="87"/>
          <ac:spMkLst>
            <pc:docMk/>
            <pc:sldMk cId="1735911437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7:14.312" v="91"/>
        <pc:sldMkLst>
          <pc:docMk/>
          <pc:sldMk cId="1363523727" sldId="1250"/>
        </pc:sldMkLst>
        <pc:spChg chg="mod">
          <ac:chgData name="Chunping Xu" userId="a5962ba47313b1f5" providerId="LiveId" clId="{D52B1ADE-A0D4-4E39-9767-AC9E4705A8FD}" dt="2021-06-03T22:57:14.312" v="91"/>
          <ac:spMkLst>
            <pc:docMk/>
            <pc:sldMk cId="1363523727" sldId="1250"/>
            <ac:spMk id="160782" creationId="{BDFD54D5-728E-4DE0-B8CD-BB0D37C84E5C}"/>
          </ac:spMkLst>
        </pc:spChg>
      </pc:sldChg>
      <pc:sldChg chg="addSp delSp modSp add del mod">
        <pc:chgData name="Chunping Xu" userId="a5962ba47313b1f5" providerId="LiveId" clId="{D52B1ADE-A0D4-4E39-9767-AC9E4705A8FD}" dt="2021-06-04T22:24:44.865" v="212" actId="47"/>
        <pc:sldMkLst>
          <pc:docMk/>
          <pc:sldMk cId="2962289668" sldId="1251"/>
        </pc:sldMkLst>
        <pc:graphicFrameChg chg="add del">
          <ac:chgData name="Chunping Xu" userId="a5962ba47313b1f5" providerId="LiveId" clId="{D52B1ADE-A0D4-4E39-9767-AC9E4705A8FD}" dt="2021-06-04T22:12:05.420" v="183"/>
          <ac:graphicFrameMkLst>
            <pc:docMk/>
            <pc:sldMk cId="2962289668" sldId="1251"/>
            <ac:graphicFrameMk id="2" creationId="{086016F2-E9A4-4C0C-A3FF-81776BBA8291}"/>
          </ac:graphicFrameMkLst>
        </pc:graphicFrameChg>
        <pc:graphicFrameChg chg="mod modGraphic">
          <ac:chgData name="Chunping Xu" userId="a5962ba47313b1f5" providerId="LiveId" clId="{D52B1ADE-A0D4-4E39-9767-AC9E4705A8FD}" dt="2021-06-04T22:19:10.558" v="200"/>
          <ac:graphicFrameMkLst>
            <pc:docMk/>
            <pc:sldMk cId="2962289668" sldId="1251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D52B1ADE-A0D4-4E39-9767-AC9E4705A8FD}" dt="2021-06-04T22:35:28.516" v="224" actId="20577"/>
        <pc:sldMkLst>
          <pc:docMk/>
          <pc:sldMk cId="16868663" sldId="1252"/>
        </pc:sldMkLst>
        <pc:graphicFrameChg chg="mod modGraphic">
          <ac:chgData name="Chunping Xu" userId="a5962ba47313b1f5" providerId="LiveId" clId="{D52B1ADE-A0D4-4E39-9767-AC9E4705A8FD}" dt="2021-06-04T22:35:28.516" v="224" actId="20577"/>
          <ac:graphicFrameMkLst>
            <pc:docMk/>
            <pc:sldMk cId="16868663" sldId="1252"/>
            <ac:graphicFrameMk id="4" creationId="{0959B11A-762B-46A6-AAF0-FAACE88B14D8}"/>
          </ac:graphicFrameMkLst>
        </pc:graphicFrameChg>
      </pc:sldChg>
      <pc:sldChg chg="add">
        <pc:chgData name="Chunping Xu" userId="a5962ba47313b1f5" providerId="LiveId" clId="{D52B1ADE-A0D4-4E39-9767-AC9E4705A8FD}" dt="2021-06-04T22:31:34.550" v="216"/>
        <pc:sldMkLst>
          <pc:docMk/>
          <pc:sldMk cId="3058810806" sldId="1253"/>
        </pc:sldMkLst>
      </pc:sldChg>
      <pc:sldChg chg="modSp add mod">
        <pc:chgData name="Chunping Xu" userId="a5962ba47313b1f5" providerId="LiveId" clId="{D52B1ADE-A0D4-4E39-9767-AC9E4705A8FD}" dt="2021-06-04T22:33:09.971" v="221" actId="207"/>
        <pc:sldMkLst>
          <pc:docMk/>
          <pc:sldMk cId="636388048" sldId="1254"/>
        </pc:sldMkLst>
        <pc:spChg chg="mod">
          <ac:chgData name="Chunping Xu" userId="a5962ba47313b1f5" providerId="LiveId" clId="{D52B1ADE-A0D4-4E39-9767-AC9E4705A8FD}" dt="2021-06-04T22:33:09.971" v="221" actId="207"/>
          <ac:spMkLst>
            <pc:docMk/>
            <pc:sldMk cId="636388048" sldId="12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00:01.729" v="695" actId="207"/>
        <pc:sldMkLst>
          <pc:docMk/>
          <pc:sldMk cId="3959640127" sldId="1255"/>
        </pc:sldMkLst>
        <pc:spChg chg="mod">
          <ac:chgData name="Chunping Xu" userId="a5962ba47313b1f5" providerId="LiveId" clId="{D52B1ADE-A0D4-4E39-9767-AC9E4705A8FD}" dt="2021-06-04T23:00:01.729" v="695" actId="207"/>
          <ac:spMkLst>
            <pc:docMk/>
            <pc:sldMk cId="3959640127" sldId="125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4T23:24:02.451" v="1297"/>
        <pc:sldMkLst>
          <pc:docMk/>
          <pc:sldMk cId="1074738915" sldId="1256"/>
        </pc:sldMkLst>
        <pc:spChg chg="mod">
          <ac:chgData name="Chunping Xu" userId="a5962ba47313b1f5" providerId="LiveId" clId="{D52B1ADE-A0D4-4E39-9767-AC9E4705A8FD}" dt="2021-06-04T22:44:48.237" v="577" actId="20577"/>
          <ac:spMkLst>
            <pc:docMk/>
            <pc:sldMk cId="1074738915" sldId="125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5T02:50:34.600" v="1335" actId="20577"/>
        <pc:sldMkLst>
          <pc:docMk/>
          <pc:sldMk cId="3894275649" sldId="1257"/>
        </pc:sldMkLst>
        <pc:spChg chg="mod">
          <ac:chgData name="Chunping Xu" userId="a5962ba47313b1f5" providerId="LiveId" clId="{D52B1ADE-A0D4-4E39-9767-AC9E4705A8FD}" dt="2021-06-05T02:50:34.600" v="1335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5T00:20:18.413" v="1334" actId="20577"/>
        <pc:sldMkLst>
          <pc:docMk/>
          <pc:sldMk cId="4142468763" sldId="1258"/>
        </pc:sldMkLst>
        <pc:spChg chg="mod">
          <ac:chgData name="Chunping Xu" userId="a5962ba47313b1f5" providerId="LiveId" clId="{D52B1ADE-A0D4-4E39-9767-AC9E4705A8FD}" dt="2021-06-05T00:20:18.413" v="1334" actId="20577"/>
          <ac:spMkLst>
            <pc:docMk/>
            <pc:sldMk cId="4142468763" sldId="12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7:16.390" v="1063" actId="20577"/>
        <pc:sldMkLst>
          <pc:docMk/>
          <pc:sldMk cId="1348073872" sldId="1259"/>
        </pc:sldMkLst>
        <pc:spChg chg="mod">
          <ac:chgData name="Chunping Xu" userId="a5962ba47313b1f5" providerId="LiveId" clId="{D52B1ADE-A0D4-4E39-9767-AC9E4705A8FD}" dt="2021-06-04T23:17:16.390" v="1063" actId="20577"/>
          <ac:spMkLst>
            <pc:docMk/>
            <pc:sldMk cId="1348073872" sldId="12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9:11.865" v="1114" actId="20577"/>
        <pc:sldMkLst>
          <pc:docMk/>
          <pc:sldMk cId="2257075032" sldId="1260"/>
        </pc:sldMkLst>
        <pc:spChg chg="mod">
          <ac:chgData name="Chunping Xu" userId="a5962ba47313b1f5" providerId="LiveId" clId="{D52B1ADE-A0D4-4E39-9767-AC9E4705A8FD}" dt="2021-06-04T23:19:11.865" v="1114" actId="20577"/>
          <ac:spMkLst>
            <pc:docMk/>
            <pc:sldMk cId="2257075032" sldId="12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994E73D-CC3D-46E8-A64B-55527E1202D8}"/>
    <pc:docChg chg="undo redo custSel addSld delSld modSld sldOrd">
      <pc:chgData name="Chunping Xu" userId="a5962ba47313b1f5" providerId="LiveId" clId="{3994E73D-CC3D-46E8-A64B-55527E1202D8}" dt="2021-05-15T02:27:43.522" v="1849" actId="14100"/>
      <pc:docMkLst>
        <pc:docMk/>
      </pc:docMkLst>
      <pc:sldChg chg="modSp mod">
        <pc:chgData name="Chunping Xu" userId="a5962ba47313b1f5" providerId="LiveId" clId="{3994E73D-CC3D-46E8-A64B-55527E1202D8}" dt="2021-05-10T14:57:32.601" v="30" actId="20577"/>
        <pc:sldMkLst>
          <pc:docMk/>
          <pc:sldMk cId="3941184548" sldId="969"/>
        </pc:sldMkLst>
        <pc:spChg chg="mod">
          <ac:chgData name="Chunping Xu" userId="a5962ba47313b1f5" providerId="LiveId" clId="{3994E73D-CC3D-46E8-A64B-55527E1202D8}" dt="2021-05-10T14:57:32.601" v="30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3994E73D-CC3D-46E8-A64B-55527E1202D8}" dt="2021-05-14T22:49:31.958" v="81" actId="207"/>
        <pc:sldMkLst>
          <pc:docMk/>
          <pc:sldMk cId="3860881813" sldId="1080"/>
        </pc:sldMkLst>
        <pc:spChg chg="mod">
          <ac:chgData name="Chunping Xu" userId="a5962ba47313b1f5" providerId="LiveId" clId="{3994E73D-CC3D-46E8-A64B-55527E1202D8}" dt="2021-05-14T22:49:31.958" v="81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994E73D-CC3D-46E8-A64B-55527E1202D8}" dt="2021-05-15T02:27:43.522" v="1849" actId="14100"/>
        <pc:sldMkLst>
          <pc:docMk/>
          <pc:sldMk cId="2037314250" sldId="1090"/>
        </pc:sldMkLst>
        <pc:spChg chg="mod">
          <ac:chgData name="Chunping Xu" userId="a5962ba47313b1f5" providerId="LiveId" clId="{3994E73D-CC3D-46E8-A64B-55527E1202D8}" dt="2021-05-15T02:27:43.522" v="1849" actId="14100"/>
          <ac:spMkLst>
            <pc:docMk/>
            <pc:sldMk cId="2037314250" sldId="1090"/>
            <ac:spMk id="2" creationId="{40F42281-C648-4CC3-8059-83CDE09D00EF}"/>
          </ac:spMkLst>
        </pc:spChg>
        <pc:spChg chg="add del">
          <ac:chgData name="Chunping Xu" userId="a5962ba47313b1f5" providerId="LiveId" clId="{3994E73D-CC3D-46E8-A64B-55527E1202D8}" dt="2021-05-15T02:26:22.121" v="1846" actId="11529"/>
          <ac:spMkLst>
            <pc:docMk/>
            <pc:sldMk cId="2037314250" sldId="1090"/>
            <ac:spMk id="3" creationId="{CD024FB6-C1B9-4125-BBC0-CFD98974A6FF}"/>
          </ac:spMkLst>
        </pc:spChg>
        <pc:cxnChg chg="add mod">
          <ac:chgData name="Chunping Xu" userId="a5962ba47313b1f5" providerId="LiveId" clId="{3994E73D-CC3D-46E8-A64B-55527E1202D8}" dt="2021-05-15T02:27:29.365" v="1848" actId="14100"/>
          <ac:cxnSpMkLst>
            <pc:docMk/>
            <pc:sldMk cId="2037314250" sldId="1090"/>
            <ac:cxnSpMk id="6" creationId="{FA0B2857-093A-44E4-A25B-8D4854D8ED98}"/>
          </ac:cxnSpMkLst>
        </pc:cxnChg>
      </pc:sldChg>
      <pc:sldChg chg="modSp del mod">
        <pc:chgData name="Chunping Xu" userId="a5962ba47313b1f5" providerId="LiveId" clId="{3994E73D-CC3D-46E8-A64B-55527E1202D8}" dt="2021-05-14T23:22:11.600" v="531" actId="47"/>
        <pc:sldMkLst>
          <pc:docMk/>
          <pc:sldMk cId="1366031471" sldId="1096"/>
        </pc:sldMkLst>
        <pc:spChg chg="mod">
          <ac:chgData name="Chunping Xu" userId="a5962ba47313b1f5" providerId="LiveId" clId="{3994E73D-CC3D-46E8-A64B-55527E1202D8}" dt="2021-05-13T00:11:49.879" v="56" actId="2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547631624" sldId="109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29457335" sldId="110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525696250" sldId="1106"/>
        </pc:sldMkLst>
      </pc:sldChg>
      <pc:sldChg chg="modSp mod ord">
        <pc:chgData name="Chunping Xu" userId="a5962ba47313b1f5" providerId="LiveId" clId="{3994E73D-CC3D-46E8-A64B-55527E1202D8}" dt="2021-05-14T23:23:35.506" v="540"/>
        <pc:sldMkLst>
          <pc:docMk/>
          <pc:sldMk cId="3443673820" sldId="1109"/>
        </pc:sldMkLst>
        <pc:graphicFrameChg chg="modGraphic">
          <ac:chgData name="Chunping Xu" userId="a5962ba47313b1f5" providerId="LiveId" clId="{3994E73D-CC3D-46E8-A64B-55527E1202D8}" dt="2021-05-14T23:22:51.748" v="536" actId="20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3994E73D-CC3D-46E8-A64B-55527E1202D8}" dt="2021-05-12T20:35:44.070" v="34" actId="14734"/>
        <pc:sldMkLst>
          <pc:docMk/>
          <pc:sldMk cId="3128841211" sldId="1110"/>
        </pc:sldMkLst>
        <pc:graphicFrameChg chg="modGraphic">
          <ac:chgData name="Chunping Xu" userId="a5962ba47313b1f5" providerId="LiveId" clId="{3994E73D-CC3D-46E8-A64B-55527E1202D8}" dt="2021-05-12T20:35:44.070" v="34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3077570" sldId="112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915100857" sldId="112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32149622" sldId="113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3994E73D-CC3D-46E8-A64B-55527E1202D8}" dt="2021-05-15T02:11:27.204" v="1807"/>
        <pc:sldMkLst>
          <pc:docMk/>
          <pc:sldMk cId="1742232189" sldId="1139"/>
        </pc:sldMkLst>
        <pc:spChg chg="mod">
          <ac:chgData name="Chunping Xu" userId="a5962ba47313b1f5" providerId="LiveId" clId="{3994E73D-CC3D-46E8-A64B-55527E1202D8}" dt="2021-05-15T02:10:57.958" v="1804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2407467" sldId="114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073509388" sldId="114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992666403" sldId="114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93554853" sldId="114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85881873" sldId="115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595429382" sldId="115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07116182" sldId="115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42361469" sldId="115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18231898" sldId="1159"/>
        </pc:sldMkLst>
      </pc:sldChg>
      <pc:sldChg chg="addSp delSp modSp mod modAnim">
        <pc:chgData name="Chunping Xu" userId="a5962ba47313b1f5" providerId="LiveId" clId="{3994E73D-CC3D-46E8-A64B-55527E1202D8}" dt="2021-05-15T01:50:33.161" v="1800"/>
        <pc:sldMkLst>
          <pc:docMk/>
          <pc:sldMk cId="2534022449" sldId="1160"/>
        </pc:sldMkLst>
        <pc:spChg chg="add mod">
          <ac:chgData name="Chunping Xu" userId="a5962ba47313b1f5" providerId="LiveId" clId="{3994E73D-CC3D-46E8-A64B-55527E1202D8}" dt="2021-05-14T23:14:45.431" v="419" actId="14100"/>
          <ac:spMkLst>
            <pc:docMk/>
            <pc:sldMk cId="2534022449" sldId="1160"/>
            <ac:spMk id="2" creationId="{00DCC3C2-FFFE-487A-A58F-F038889745AA}"/>
          </ac:spMkLst>
        </pc:spChg>
        <pc:spChg chg="add del mod">
          <ac:chgData name="Chunping Xu" userId="a5962ba47313b1f5" providerId="LiveId" clId="{3994E73D-CC3D-46E8-A64B-55527E1202D8}" dt="2021-05-14T23:00:06.856" v="223" actId="11529"/>
          <ac:spMkLst>
            <pc:docMk/>
            <pc:sldMk cId="2534022449" sldId="1160"/>
            <ac:spMk id="3" creationId="{26971EE7-904B-4951-B687-93F37DD00C32}"/>
          </ac:spMkLst>
        </pc:spChg>
        <pc:spChg chg="add mod">
          <ac:chgData name="Chunping Xu" userId="a5962ba47313b1f5" providerId="LiveId" clId="{3994E73D-CC3D-46E8-A64B-55527E1202D8}" dt="2021-05-14T23:19:34.835" v="522" actId="1076"/>
          <ac:spMkLst>
            <pc:docMk/>
            <pc:sldMk cId="2534022449" sldId="1160"/>
            <ac:spMk id="4" creationId="{BC011C3A-7D67-40CA-AFC2-8688497E53B8}"/>
          </ac:spMkLst>
        </pc:spChg>
        <pc:spChg chg="add mod">
          <ac:chgData name="Chunping Xu" userId="a5962ba47313b1f5" providerId="LiveId" clId="{3994E73D-CC3D-46E8-A64B-55527E1202D8}" dt="2021-05-14T23:12:21.943" v="382" actId="1076"/>
          <ac:spMkLst>
            <pc:docMk/>
            <pc:sldMk cId="2534022449" sldId="1160"/>
            <ac:spMk id="6" creationId="{31479175-BB2E-4DCC-B178-AE55CD1A2555}"/>
          </ac:spMkLst>
        </pc:spChg>
        <pc:spChg chg="add del mod">
          <ac:chgData name="Chunping Xu" userId="a5962ba47313b1f5" providerId="LiveId" clId="{3994E73D-CC3D-46E8-A64B-55527E1202D8}" dt="2021-05-14T23:13:01.780" v="384" actId="21"/>
          <ac:spMkLst>
            <pc:docMk/>
            <pc:sldMk cId="2534022449" sldId="1160"/>
            <ac:spMk id="7" creationId="{4AA54580-390B-44A8-BB96-0E074D3A8C8A}"/>
          </ac:spMkLst>
        </pc:spChg>
        <pc:spChg chg="add mod">
          <ac:chgData name="Chunping Xu" userId="a5962ba47313b1f5" providerId="LiveId" clId="{3994E73D-CC3D-46E8-A64B-55527E1202D8}" dt="2021-05-14T23:19:45.330" v="524" actId="1076"/>
          <ac:spMkLst>
            <pc:docMk/>
            <pc:sldMk cId="2534022449" sldId="1160"/>
            <ac:spMk id="8" creationId="{9FD16026-4DC9-466E-B64E-3D80EDA9409F}"/>
          </ac:spMkLst>
        </pc:spChg>
        <pc:spChg chg="add mod">
          <ac:chgData name="Chunping Xu" userId="a5962ba47313b1f5" providerId="LiveId" clId="{3994E73D-CC3D-46E8-A64B-55527E1202D8}" dt="2021-05-14T23:19:40.828" v="523" actId="1076"/>
          <ac:spMkLst>
            <pc:docMk/>
            <pc:sldMk cId="2534022449" sldId="1160"/>
            <ac:spMk id="9" creationId="{70D52697-E93F-4EC1-83E1-B3408057D7ED}"/>
          </ac:spMkLst>
        </pc:spChg>
        <pc:spChg chg="add mod">
          <ac:chgData name="Chunping Xu" userId="a5962ba47313b1f5" providerId="LiveId" clId="{3994E73D-CC3D-46E8-A64B-55527E1202D8}" dt="2021-05-14T23:19:51.724" v="525" actId="1076"/>
          <ac:spMkLst>
            <pc:docMk/>
            <pc:sldMk cId="2534022449" sldId="1160"/>
            <ac:spMk id="10" creationId="{84FB653F-B949-4507-B928-8E2CD66A2E75}"/>
          </ac:spMkLst>
        </pc:spChg>
        <pc:spChg chg="mod">
          <ac:chgData name="Chunping Xu" userId="a5962ba47313b1f5" providerId="LiveId" clId="{3994E73D-CC3D-46E8-A64B-55527E1202D8}" dt="2021-05-15T01:50:21.904" v="1799" actId="20577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931020596" sldId="1161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955862753" sldId="1162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3318476098" sldId="1163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840608766" sldId="1164"/>
        </pc:sldMkLst>
      </pc:sldChg>
      <pc:sldChg chg="modSp del mod">
        <pc:chgData name="Chunping Xu" userId="a5962ba47313b1f5" providerId="LiveId" clId="{3994E73D-CC3D-46E8-A64B-55527E1202D8}" dt="2021-05-15T01:44:04.166" v="1642" actId="47"/>
        <pc:sldMkLst>
          <pc:docMk/>
          <pc:sldMk cId="3912073851" sldId="1165"/>
        </pc:sldMkLst>
        <pc:picChg chg="mod">
          <ac:chgData name="Chunping Xu" userId="a5962ba47313b1f5" providerId="LiveId" clId="{3994E73D-CC3D-46E8-A64B-55527E1202D8}" dt="2021-05-12T20:55:12.824" v="38" actId="14100"/>
          <ac:picMkLst>
            <pc:docMk/>
            <pc:sldMk cId="3912073851" sldId="1165"/>
            <ac:picMk id="2" creationId="{A8524EC9-59B3-4419-AB96-608A31A872A5}"/>
          </ac:picMkLst>
        </pc:picChg>
      </pc:sldChg>
      <pc:sldChg chg="ord">
        <pc:chgData name="Chunping Xu" userId="a5962ba47313b1f5" providerId="LiveId" clId="{3994E73D-CC3D-46E8-A64B-55527E1202D8}" dt="2021-05-14T23:23:14.810" v="538"/>
        <pc:sldMkLst>
          <pc:docMk/>
          <pc:sldMk cId="278187432" sldId="1166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839670788" sldId="1167"/>
        </pc:sldMkLst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041138240" sldId="116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278495081" sldId="116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57402900" sldId="117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16159446" sldId="1171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765275407" sldId="117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38385249" sldId="117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70971301" sldId="117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37030628" sldId="117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811027837" sldId="117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76460074" sldId="117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486550811" sldId="117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812991316" sldId="117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257544052" sldId="1180"/>
        </pc:sldMkLst>
      </pc:sldChg>
      <pc:sldChg chg="modSp mod">
        <pc:chgData name="Chunping Xu" userId="a5962ba47313b1f5" providerId="LiveId" clId="{3994E73D-CC3D-46E8-A64B-55527E1202D8}" dt="2021-05-14T23:31:26.611" v="599" actId="20577"/>
        <pc:sldMkLst>
          <pc:docMk/>
          <pc:sldMk cId="2729849431" sldId="1181"/>
        </pc:sldMkLst>
        <pc:spChg chg="mod">
          <ac:chgData name="Chunping Xu" userId="a5962ba47313b1f5" providerId="LiveId" clId="{3994E73D-CC3D-46E8-A64B-55527E1202D8}" dt="2021-05-14T23:31:26.611" v="59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4T23:22:28.893" v="534" actId="207"/>
        <pc:sldMkLst>
          <pc:docMk/>
          <pc:sldMk cId="556914158" sldId="1182"/>
        </pc:sldMkLst>
        <pc:spChg chg="mod">
          <ac:chgData name="Chunping Xu" userId="a5962ba47313b1f5" providerId="LiveId" clId="{3994E73D-CC3D-46E8-A64B-55527E1202D8}" dt="2021-05-14T23:22:28.893" v="534" actId="207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994E73D-CC3D-46E8-A64B-55527E1202D8}" dt="2021-05-14T23:22:11.600" v="531" actId="47"/>
        <pc:sldMkLst>
          <pc:docMk/>
          <pc:sldMk cId="2435088990" sldId="1182"/>
        </pc:sldMkLst>
        <pc:spChg chg="mod">
          <ac:chgData name="Chunping Xu" userId="a5962ba47313b1f5" providerId="LiveId" clId="{3994E73D-CC3D-46E8-A64B-55527E1202D8}" dt="2021-05-13T00:13:29.587" v="73" actId="20577"/>
          <ac:spMkLst>
            <pc:docMk/>
            <pc:sldMk cId="2435088990" sldId="1182"/>
            <ac:spMk id="160782" creationId="{BDFD54D5-728E-4DE0-B8CD-BB0D37C84E5C}"/>
          </ac:spMkLst>
        </pc:spChg>
      </pc:sldChg>
      <pc:sldChg chg="new del">
        <pc:chgData name="Chunping Xu" userId="a5962ba47313b1f5" providerId="LiveId" clId="{3994E73D-CC3D-46E8-A64B-55527E1202D8}" dt="2021-05-14T23:22:07.173" v="530" actId="680"/>
        <pc:sldMkLst>
          <pc:docMk/>
          <pc:sldMk cId="765187149" sldId="1183"/>
        </pc:sldMkLst>
      </pc:sldChg>
      <pc:sldChg chg="delSp add setBg delDesignElem">
        <pc:chgData name="Chunping Xu" userId="a5962ba47313b1f5" providerId="LiveId" clId="{3994E73D-CC3D-46E8-A64B-55527E1202D8}" dt="2021-05-14T23:23:39.054" v="542"/>
        <pc:sldMkLst>
          <pc:docMk/>
          <pc:sldMk cId="2618743874" sldId="1183"/>
        </pc:sldMkLst>
        <pc:picChg chg="del">
          <ac:chgData name="Chunping Xu" userId="a5962ba47313b1f5" providerId="LiveId" clId="{3994E73D-CC3D-46E8-A64B-55527E1202D8}" dt="2021-05-14T23:23:39.054" v="542"/>
          <ac:picMkLst>
            <pc:docMk/>
            <pc:sldMk cId="2618743874" sldId="1183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3994E73D-CC3D-46E8-A64B-55527E1202D8}" dt="2021-05-14T23:28:40.239" v="545" actId="26606"/>
        <pc:sldMkLst>
          <pc:docMk/>
          <pc:sldMk cId="3469873608" sldId="1184"/>
        </pc:sldMkLst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7" creationId="{F9CF7650-7342-48D6-999E-174C77B5F52E}"/>
          </ac:spMkLst>
        </pc:spChg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9" creationId="{EB2D286E-2458-46AD-B49E-911912F70897}"/>
          </ac:spMkLst>
        </pc:spChg>
        <pc:picChg chg="add mod">
          <ac:chgData name="Chunping Xu" userId="a5962ba47313b1f5" providerId="LiveId" clId="{3994E73D-CC3D-46E8-A64B-55527E1202D8}" dt="2021-05-14T23:28:40.239" v="545" actId="26606"/>
          <ac:picMkLst>
            <pc:docMk/>
            <pc:sldMk cId="3469873608" sldId="1184"/>
            <ac:picMk id="2" creationId="{C558B60E-AD03-4CBA-9882-FB2E1E2FD006}"/>
          </ac:picMkLst>
        </pc:picChg>
      </pc:sldChg>
      <pc:sldChg chg="addSp modSp add mod">
        <pc:chgData name="Chunping Xu" userId="a5962ba47313b1f5" providerId="LiveId" clId="{3994E73D-CC3D-46E8-A64B-55527E1202D8}" dt="2021-05-15T00:24:54.016" v="1107" actId="207"/>
        <pc:sldMkLst>
          <pc:docMk/>
          <pc:sldMk cId="833717393" sldId="1185"/>
        </pc:sldMkLst>
        <pc:spChg chg="mod">
          <ac:chgData name="Chunping Xu" userId="a5962ba47313b1f5" providerId="LiveId" clId="{3994E73D-CC3D-46E8-A64B-55527E1202D8}" dt="2021-05-15T00:24:54.016" v="1107" actId="207"/>
          <ac:spMkLst>
            <pc:docMk/>
            <pc:sldMk cId="833717393" sldId="1185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0:01:43.834" v="883" actId="20577"/>
          <ac:graphicFrameMkLst>
            <pc:docMk/>
            <pc:sldMk cId="833717393" sldId="1185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1:39:33.621" v="1629" actId="20577"/>
        <pc:sldMkLst>
          <pc:docMk/>
          <pc:sldMk cId="781200088" sldId="1186"/>
        </pc:sldMkLst>
        <pc:spChg chg="add del">
          <ac:chgData name="Chunping Xu" userId="a5962ba47313b1f5" providerId="LiveId" clId="{3994E73D-CC3D-46E8-A64B-55527E1202D8}" dt="2021-05-15T01:39:01.940" v="1627" actId="22"/>
          <ac:spMkLst>
            <pc:docMk/>
            <pc:sldMk cId="781200088" sldId="1186"/>
            <ac:spMk id="4" creationId="{76C4BD68-8BEB-4F69-97EB-3185738996C8}"/>
          </ac:spMkLst>
        </pc:spChg>
        <pc:spChg chg="mod">
          <ac:chgData name="Chunping Xu" userId="a5962ba47313b1f5" providerId="LiveId" clId="{3994E73D-CC3D-46E8-A64B-55527E1202D8}" dt="2021-05-15T01:30:31.433" v="1622"/>
          <ac:spMkLst>
            <pc:docMk/>
            <pc:sldMk cId="781200088" sldId="1186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1:39:33.621" v="1629" actId="20577"/>
          <ac:graphicFrameMkLst>
            <pc:docMk/>
            <pc:sldMk cId="781200088" sldId="1186"/>
            <ac:graphicFrameMk id="5" creationId="{5241907F-0DED-41D2-A769-0DAB5A5688D1}"/>
          </ac:graphicFrameMkLst>
        </pc:graphicFrameChg>
      </pc:sldChg>
      <pc:sldChg chg="modSp add mod">
        <pc:chgData name="Chunping Xu" userId="a5962ba47313b1f5" providerId="LiveId" clId="{3994E73D-CC3D-46E8-A64B-55527E1202D8}" dt="2021-05-15T01:30:49.265" v="1625"/>
        <pc:sldMkLst>
          <pc:docMk/>
          <pc:sldMk cId="222527609" sldId="1187"/>
        </pc:sldMkLst>
        <pc:spChg chg="mod">
          <ac:chgData name="Chunping Xu" userId="a5962ba47313b1f5" providerId="LiveId" clId="{3994E73D-CC3D-46E8-A64B-55527E1202D8}" dt="2021-05-15T01:30:49.265" v="1625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2:49.999" v="1632"/>
        <pc:sldMkLst>
          <pc:docMk/>
          <pc:sldMk cId="687647091" sldId="1188"/>
        </pc:sldMkLst>
        <pc:spChg chg="mod">
          <ac:chgData name="Chunping Xu" userId="a5962ba47313b1f5" providerId="LiveId" clId="{3994E73D-CC3D-46E8-A64B-55527E1202D8}" dt="2021-05-15T01:42:49.999" v="16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11.342" v="1635"/>
        <pc:sldMkLst>
          <pc:docMk/>
          <pc:sldMk cId="1752286897" sldId="1189"/>
        </pc:sldMkLst>
        <pc:spChg chg="mod">
          <ac:chgData name="Chunping Xu" userId="a5962ba47313b1f5" providerId="LiveId" clId="{3994E73D-CC3D-46E8-A64B-55527E1202D8}" dt="2021-05-15T01:43:11.342" v="1635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31.820" v="1638"/>
        <pc:sldMkLst>
          <pc:docMk/>
          <pc:sldMk cId="3571079948" sldId="1190"/>
        </pc:sldMkLst>
        <pc:spChg chg="mod">
          <ac:chgData name="Chunping Xu" userId="a5962ba47313b1f5" providerId="LiveId" clId="{3994E73D-CC3D-46E8-A64B-55527E1202D8}" dt="2021-05-15T01:43:31.820" v="1638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46.138" v="1641"/>
        <pc:sldMkLst>
          <pc:docMk/>
          <pc:sldMk cId="2517018082" sldId="1191"/>
        </pc:sldMkLst>
        <pc:spChg chg="mod">
          <ac:chgData name="Chunping Xu" userId="a5962ba47313b1f5" providerId="LiveId" clId="{3994E73D-CC3D-46E8-A64B-55527E1202D8}" dt="2021-05-15T01:43:46.138" v="1641"/>
          <ac:spMkLst>
            <pc:docMk/>
            <pc:sldMk cId="2517018082" sldId="11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3994E73D-CC3D-46E8-A64B-55527E1202D8}" dt="2021-05-15T01:44:04.166" v="1642" actId="47"/>
        <pc:sldMkLst>
          <pc:docMk/>
          <pc:sldMk cId="74904398" sldId="1192"/>
        </pc:sldMkLst>
      </pc:sldChg>
      <pc:sldChg chg="modSp add mod ord">
        <pc:chgData name="Chunping Xu" userId="a5962ba47313b1f5" providerId="LiveId" clId="{3994E73D-CC3D-46E8-A64B-55527E1202D8}" dt="2021-05-15T00:25:02.241" v="1108" actId="207"/>
        <pc:sldMkLst>
          <pc:docMk/>
          <pc:sldMk cId="3551381883" sldId="1193"/>
        </pc:sldMkLst>
        <pc:spChg chg="mod">
          <ac:chgData name="Chunping Xu" userId="a5962ba47313b1f5" providerId="LiveId" clId="{3994E73D-CC3D-46E8-A64B-55527E1202D8}" dt="2021-05-15T00:25:02.241" v="1108" actId="207"/>
          <ac:spMkLst>
            <pc:docMk/>
            <pc:sldMk cId="3551381883" sldId="1193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4T23:56:22.099" v="823" actId="20577"/>
          <ac:graphicFrameMkLst>
            <pc:docMk/>
            <pc:sldMk cId="3551381883" sldId="1193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0:24:46.157" v="1106" actId="207"/>
        <pc:sldMkLst>
          <pc:docMk/>
          <pc:sldMk cId="1367428893" sldId="1194"/>
        </pc:sldMkLst>
        <pc:spChg chg="mod">
          <ac:chgData name="Chunping Xu" userId="a5962ba47313b1f5" providerId="LiveId" clId="{3994E73D-CC3D-46E8-A64B-55527E1202D8}" dt="2021-05-15T00:24:46.157" v="1106" actId="207"/>
          <ac:spMkLst>
            <pc:docMk/>
            <pc:sldMk cId="1367428893" sldId="1194"/>
            <ac:spMk id="160782" creationId="{BDFD54D5-728E-4DE0-B8CD-BB0D37C84E5C}"/>
          </ac:spMkLst>
        </pc:spChg>
        <pc:graphicFrameChg chg="add del mod modGraphic">
          <ac:chgData name="Chunping Xu" userId="a5962ba47313b1f5" providerId="LiveId" clId="{3994E73D-CC3D-46E8-A64B-55527E1202D8}" dt="2021-05-15T00:05:06.509" v="952" actId="1076"/>
          <ac:graphicFrameMkLst>
            <pc:docMk/>
            <pc:sldMk cId="1367428893" sldId="119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40.185" v="1105" actId="207"/>
        <pc:sldMkLst>
          <pc:docMk/>
          <pc:sldMk cId="916847779" sldId="1195"/>
        </pc:sldMkLst>
        <pc:spChg chg="mod">
          <ac:chgData name="Chunping Xu" userId="a5962ba47313b1f5" providerId="LiveId" clId="{3994E73D-CC3D-46E8-A64B-55527E1202D8}" dt="2021-05-15T00:24:40.185" v="1105" actId="207"/>
          <ac:spMkLst>
            <pc:docMk/>
            <pc:sldMk cId="916847779" sldId="119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10:34.374" v="1047" actId="6549"/>
          <ac:graphicFrameMkLst>
            <pc:docMk/>
            <pc:sldMk cId="916847779" sldId="119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34.948" v="1104" actId="207"/>
        <pc:sldMkLst>
          <pc:docMk/>
          <pc:sldMk cId="3408839716" sldId="1196"/>
        </pc:sldMkLst>
        <pc:spChg chg="mod">
          <ac:chgData name="Chunping Xu" userId="a5962ba47313b1f5" providerId="LiveId" clId="{3994E73D-CC3D-46E8-A64B-55527E1202D8}" dt="2021-05-15T00:24:34.948" v="1104" actId="207"/>
          <ac:spMkLst>
            <pc:docMk/>
            <pc:sldMk cId="3408839716" sldId="119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23:03.624" v="1096" actId="1076"/>
          <ac:graphicFrameMkLst>
            <pc:docMk/>
            <pc:sldMk cId="3408839716" sldId="119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32.895" v="1359" actId="20577"/>
        <pc:sldMkLst>
          <pc:docMk/>
          <pc:sldMk cId="1801370534" sldId="1197"/>
        </pc:sldMkLst>
        <pc:spChg chg="mod">
          <ac:chgData name="Chunping Xu" userId="a5962ba47313b1f5" providerId="LiveId" clId="{3994E73D-CC3D-46E8-A64B-55527E1202D8}" dt="2021-05-15T00:24:30.182" v="1103" actId="207"/>
          <ac:spMkLst>
            <pc:docMk/>
            <pc:sldMk cId="1801370534" sldId="1197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5T01:05:32.895" v="1359" actId="20577"/>
          <ac:graphicFrameMkLst>
            <pc:docMk/>
            <pc:sldMk cId="1801370534" sldId="119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40.930" v="1363" actId="20577"/>
        <pc:sldMkLst>
          <pc:docMk/>
          <pc:sldMk cId="3017329985" sldId="1198"/>
        </pc:sldMkLst>
        <pc:spChg chg="mod">
          <ac:chgData name="Chunping Xu" userId="a5962ba47313b1f5" providerId="LiveId" clId="{3994E73D-CC3D-46E8-A64B-55527E1202D8}" dt="2021-05-15T00:31:40.861" v="1218"/>
          <ac:spMkLst>
            <pc:docMk/>
            <pc:sldMk cId="3017329985" sldId="119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40.930" v="1363" actId="20577"/>
          <ac:graphicFrameMkLst>
            <pc:docMk/>
            <pc:sldMk cId="3017329985" sldId="119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53.882" v="1367" actId="20577"/>
        <pc:sldMkLst>
          <pc:docMk/>
          <pc:sldMk cId="4050173398" sldId="1199"/>
        </pc:sldMkLst>
        <pc:spChg chg="mod">
          <ac:chgData name="Chunping Xu" userId="a5962ba47313b1f5" providerId="LiveId" clId="{3994E73D-CC3D-46E8-A64B-55527E1202D8}" dt="2021-05-15T00:33:30.414" v="1226"/>
          <ac:spMkLst>
            <pc:docMk/>
            <pc:sldMk cId="4050173398" sldId="1199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53.882" v="1367" actId="20577"/>
          <ac:graphicFrameMkLst>
            <pc:docMk/>
            <pc:sldMk cId="4050173398" sldId="1199"/>
            <ac:graphicFrameMk id="2" creationId="{D83E191B-E74A-495D-B513-77F6BEEEA180}"/>
          </ac:graphicFrameMkLst>
        </pc:graphicFrameChg>
      </pc:sldChg>
      <pc:sldChg chg="addSp delSp modSp add del mod">
        <pc:chgData name="Chunping Xu" userId="a5962ba47313b1f5" providerId="LiveId" clId="{3994E73D-CC3D-46E8-A64B-55527E1202D8}" dt="2021-05-15T00:48:49.129" v="1325" actId="47"/>
        <pc:sldMkLst>
          <pc:docMk/>
          <pc:sldMk cId="1694408193" sldId="1200"/>
        </pc:sldMkLst>
        <pc:spChg chg="mod">
          <ac:chgData name="Chunping Xu" userId="a5962ba47313b1f5" providerId="LiveId" clId="{3994E73D-CC3D-46E8-A64B-55527E1202D8}" dt="2021-05-15T00:38:29.936" v="1254"/>
          <ac:spMkLst>
            <pc:docMk/>
            <pc:sldMk cId="1694408193" sldId="1200"/>
            <ac:spMk id="160782" creationId="{BDFD54D5-728E-4DE0-B8CD-BB0D37C84E5C}"/>
          </ac:spMkLst>
        </pc:spChg>
        <pc:graphicFrameChg chg="del mod modGraphic">
          <ac:chgData name="Chunping Xu" userId="a5962ba47313b1f5" providerId="LiveId" clId="{3994E73D-CC3D-46E8-A64B-55527E1202D8}" dt="2021-05-15T00:41:19.901" v="1272" actId="21"/>
          <ac:graphicFrameMkLst>
            <pc:docMk/>
            <pc:sldMk cId="1694408193" sldId="1200"/>
            <ac:graphicFrameMk id="2" creationId="{D83E191B-E74A-495D-B513-77F6BEEEA180}"/>
          </ac:graphicFrameMkLst>
        </pc:graphicFrameChg>
        <pc:picChg chg="add mod">
          <ac:chgData name="Chunping Xu" userId="a5962ba47313b1f5" providerId="LiveId" clId="{3994E73D-CC3D-46E8-A64B-55527E1202D8}" dt="2021-05-15T00:41:53.747" v="1274" actId="1076"/>
          <ac:picMkLst>
            <pc:docMk/>
            <pc:sldMk cId="1694408193" sldId="1200"/>
            <ac:picMk id="3" creationId="{0F3FE7D7-4D84-4F9B-9791-44C8F1ACE905}"/>
          </ac:picMkLst>
        </pc:picChg>
      </pc:sldChg>
      <pc:sldChg chg="modSp add mod ord">
        <pc:chgData name="Chunping Xu" userId="a5962ba47313b1f5" providerId="LiveId" clId="{3994E73D-CC3D-46E8-A64B-55527E1202D8}" dt="2021-05-15T01:06:23.752" v="1377" actId="20577"/>
        <pc:sldMkLst>
          <pc:docMk/>
          <pc:sldMk cId="555583668" sldId="1201"/>
        </pc:sldMkLst>
        <pc:spChg chg="mod">
          <ac:chgData name="Chunping Xu" userId="a5962ba47313b1f5" providerId="LiveId" clId="{3994E73D-CC3D-46E8-A64B-55527E1202D8}" dt="2021-05-15T00:58:29.728" v="1332"/>
          <ac:spMkLst>
            <pc:docMk/>
            <pc:sldMk cId="555583668" sldId="1201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23.752" v="1377" actId="20577"/>
          <ac:graphicFrameMkLst>
            <pc:docMk/>
            <pc:sldMk cId="555583668" sldId="1201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6:02.829" v="1371" actId="20577"/>
        <pc:sldMkLst>
          <pc:docMk/>
          <pc:sldMk cId="3512671453" sldId="1202"/>
        </pc:sldMkLst>
        <pc:spChg chg="mod">
          <ac:chgData name="Chunping Xu" userId="a5962ba47313b1f5" providerId="LiveId" clId="{3994E73D-CC3D-46E8-A64B-55527E1202D8}" dt="2021-05-15T00:43:26.007" v="1276"/>
          <ac:spMkLst>
            <pc:docMk/>
            <pc:sldMk cId="3512671453" sldId="1202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02.829" v="1371" actId="20577"/>
          <ac:graphicFrameMkLst>
            <pc:docMk/>
            <pc:sldMk cId="3512671453" sldId="1202"/>
            <ac:graphicFrameMk id="2" creationId="{D83E191B-E74A-495D-B513-77F6BEEEA180}"/>
          </ac:graphicFrameMkLst>
        </pc:graphicFrameChg>
      </pc:sldChg>
      <pc:sldChg chg="add del">
        <pc:chgData name="Chunping Xu" userId="a5962ba47313b1f5" providerId="LiveId" clId="{3994E73D-CC3D-46E8-A64B-55527E1202D8}" dt="2021-05-15T01:13:38.243" v="1396" actId="47"/>
        <pc:sldMkLst>
          <pc:docMk/>
          <pc:sldMk cId="1319709979" sldId="1203"/>
        </pc:sldMkLst>
      </pc:sldChg>
      <pc:sldChg chg="delSp modSp add mod">
        <pc:chgData name="Chunping Xu" userId="a5962ba47313b1f5" providerId="LiveId" clId="{3994E73D-CC3D-46E8-A64B-55527E1202D8}" dt="2021-05-15T01:30:04.029" v="1619" actId="21"/>
        <pc:sldMkLst>
          <pc:docMk/>
          <pc:sldMk cId="3914057381" sldId="1204"/>
        </pc:sldMkLst>
        <pc:spChg chg="mod">
          <ac:chgData name="Chunping Xu" userId="a5962ba47313b1f5" providerId="LiveId" clId="{3994E73D-CC3D-46E8-A64B-55527E1202D8}" dt="2021-05-15T01:29:56.002" v="1617"/>
          <ac:spMkLst>
            <pc:docMk/>
            <pc:sldMk cId="3914057381" sldId="1204"/>
            <ac:spMk id="160782" creationId="{BDFD54D5-728E-4DE0-B8CD-BB0D37C84E5C}"/>
          </ac:spMkLst>
        </pc:spChg>
        <pc:graphicFrameChg chg="del modGraphic">
          <ac:chgData name="Chunping Xu" userId="a5962ba47313b1f5" providerId="LiveId" clId="{3994E73D-CC3D-46E8-A64B-55527E1202D8}" dt="2021-05-15T01:30:04.029" v="1619" actId="21"/>
          <ac:graphicFrameMkLst>
            <pc:docMk/>
            <pc:sldMk cId="3914057381" sldId="120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9:21.324" v="1385"/>
        <pc:sldMkLst>
          <pc:docMk/>
          <pc:sldMk cId="534677736" sldId="1205"/>
        </pc:sldMkLst>
        <pc:spChg chg="mod">
          <ac:chgData name="Chunping Xu" userId="a5962ba47313b1f5" providerId="LiveId" clId="{3994E73D-CC3D-46E8-A64B-55527E1202D8}" dt="2021-05-15T01:04:35.324" v="1350"/>
          <ac:spMkLst>
            <pc:docMk/>
            <pc:sldMk cId="534677736" sldId="120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9:21.324" v="1385"/>
          <ac:graphicFrameMkLst>
            <pc:docMk/>
            <pc:sldMk cId="534677736" sldId="120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13:07.715" v="1395" actId="13926"/>
        <pc:sldMkLst>
          <pc:docMk/>
          <pc:sldMk cId="2267489113" sldId="1206"/>
        </pc:sldMkLst>
        <pc:spChg chg="mod">
          <ac:chgData name="Chunping Xu" userId="a5962ba47313b1f5" providerId="LiveId" clId="{3994E73D-CC3D-46E8-A64B-55527E1202D8}" dt="2021-05-15T01:10:31.914" v="1389"/>
          <ac:spMkLst>
            <pc:docMk/>
            <pc:sldMk cId="2267489113" sldId="120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13:07.715" v="1395" actId="13926"/>
          <ac:graphicFrameMkLst>
            <pc:docMk/>
            <pc:sldMk cId="2267489113" sldId="120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1:07.344" v="1480" actId="1076"/>
        <pc:sldMkLst>
          <pc:docMk/>
          <pc:sldMk cId="1649167725" sldId="1207"/>
        </pc:sldMkLst>
        <pc:spChg chg="mod">
          <ac:chgData name="Chunping Xu" userId="a5962ba47313b1f5" providerId="LiveId" clId="{3994E73D-CC3D-46E8-A64B-55527E1202D8}" dt="2021-05-15T01:14:23.077" v="1400"/>
          <ac:spMkLst>
            <pc:docMk/>
            <pc:sldMk cId="1649167725" sldId="1207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1:07.344" v="1480" actId="1076"/>
          <ac:graphicFrameMkLst>
            <pc:docMk/>
            <pc:sldMk cId="1649167725" sldId="120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8:16.124" v="1614" actId="20577"/>
        <pc:sldMkLst>
          <pc:docMk/>
          <pc:sldMk cId="517024935" sldId="1208"/>
        </pc:sldMkLst>
        <pc:spChg chg="mod">
          <ac:chgData name="Chunping Xu" userId="a5962ba47313b1f5" providerId="LiveId" clId="{3994E73D-CC3D-46E8-A64B-55527E1202D8}" dt="2021-05-15T01:20:54.919" v="1478"/>
          <ac:spMkLst>
            <pc:docMk/>
            <pc:sldMk cId="517024935" sldId="120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8:16.124" v="1614" actId="20577"/>
          <ac:graphicFrameMkLst>
            <pc:docMk/>
            <pc:sldMk cId="517024935" sldId="120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2:15:49.376" v="1843" actId="20577"/>
        <pc:sldMkLst>
          <pc:docMk/>
          <pc:sldMk cId="2064586301" sldId="1209"/>
        </pc:sldMkLst>
        <pc:spChg chg="mod">
          <ac:chgData name="Chunping Xu" userId="a5962ba47313b1f5" providerId="LiveId" clId="{3994E73D-CC3D-46E8-A64B-55527E1202D8}" dt="2021-05-15T02:15:49.376" v="1843" actId="20577"/>
          <ac:spMkLst>
            <pc:docMk/>
            <pc:sldMk cId="2064586301" sldId="120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加拉太书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4:1-5:12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31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4:1-4:11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凭着耶稣已经成就的赎价，我们要清楚自己天父儿女的身份。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81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我说那承受产业的，虽然是全业的主人，但为孩童的时候却与奴仆毫无分别，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乃在师傅和管家的手下，直等他父亲预定的时候来到。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我们为孩童的时候，受管于世俗小学之下，也是如此。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1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及至时候满足，上帝就差遣他的儿子，为女子所生，且生在律法以下，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要把律法以下的人赎出来，叫我们得着儿子的名分。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你们既为儿子，上帝就差他儿子的灵进入你们（原文是我们）的心，呼叫：「阿爸！父！」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可见，从此以后，你不是奴仆，乃是儿子了；既是儿子，就靠着上帝为后嗣。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92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D6B2CD-6693-4DD0-96D8-743EE2622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19" y="1008722"/>
            <a:ext cx="5750123" cy="46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08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但从前你们不认识上帝的时候，是给那些本来不是神的作奴仆；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现在你们既然认识上帝，更可说是被上帝所认识的，怎么还要归回那懦弱无用的小学，情愿再给他作奴仆呢？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你们谨守日子、月份、节期、年份，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我为你们害怕，惟恐我在你们身上是枉费了工夫。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我们是否真的享受天父儿女里的自由呢？还是曾经（或者依然）被以前的假神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无神的信仰、经历捆绑？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今天的教会中，有哪些教派有被“日子、节期”等束缚的？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3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凭着耶稣已经成就的赎价，我们要清楚自己天父儿女的身份。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4:12-4:20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保罗以自己首次在加拉太宣教的经历，提醒信徒当时的福气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自由。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952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弟兄们，我劝你们要像我一样，因为我也像你们一样。你们一点没有亏负我。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你们知道我头一次传福音给你们，是因为身体有疾病。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你们为我身体的缘故受试炼，没有轻看我，也没有厌弃我，反倒接待我，如同上帝的使者，如同基督耶稣。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你们当日所夸的福气在哪里呢？那时你们若能行，就是把自己的眼睛剜出来给我，也都情愿。这是我可以给你们作见证的。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如今我将真理告诉你们，就成了你们的仇敌吗？</a:t>
            </a:r>
          </a:p>
        </p:txBody>
      </p:sp>
    </p:spTree>
    <p:extLst>
      <p:ext uri="{BB962C8B-B14F-4D97-AF65-F5344CB8AC3E}">
        <p14:creationId xmlns:p14="http://schemas.microsoft.com/office/powerpoint/2010/main" val="687647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那些人热心待你们，却不是好意，是要离间你们（原文是把你们关在外面），叫你们热心待他们。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在善事上，常用热心待人原是好的，却不单我与你们同在的时候才这样。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我小子啊，我为你们再受生产之苦，直等到基督成形在你们心里。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我巴不得现今在你们那里，改换口气，因我为你们心里作难。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5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我们有无在信主之初有自由，信主之后却觉得有束缚？从个人生活和教会生活两方面思考。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今天，在北美的教会中，我们要小心哪些“表面热心、实则离间”的异端？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凭着耶稣已经成就的赎价，我们要清楚自己天父儿女的身份。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保罗以自己首次在加拉太宣教的经历，提醒信徒当时的福气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自由。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4:21-4:31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保罗以撒拉、夏甲预表两约，力证我们是按应许、凭圣灵所生的天父儿女。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73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你们这愿意在律法以下的人，请告诉我，你们岂没有听见律法吗？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因为律法上记着，亚伯拉罕有两个儿子，一个是使女生的，一个是自主之妇人生的。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然而，那使女所生的是按着血气生的；那自主之妇人所生的是凭着应许生的。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这都是比方：那两个妇人就是两约。一约是出于西奈山，生子为奴，乃是夏甲。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这夏甲二字是指着阿拉伯的西奈山，与现在的耶路撒冷同类，因耶路撒冷和她的儿女都是为奴的。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但那在上的耶路撒冷是自主的，她是我们的母。</a:t>
            </a:r>
          </a:p>
        </p:txBody>
      </p:sp>
    </p:spTree>
    <p:extLst>
      <p:ext uri="{BB962C8B-B14F-4D97-AF65-F5344CB8AC3E}">
        <p14:creationId xmlns:p14="http://schemas.microsoft.com/office/powerpoint/2010/main" val="251701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因为经上记着：不怀孕、不生养的，你要欢乐；未曾经过产难的，你要高声欢呼；因为没有丈夫的，比有丈夫的儿女更多。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弟兄们，我们是凭着应许作儿女，如同以撒一样。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当时，那按着血气生的逼迫了那按着圣灵生的，现在也是这样。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然而经上是怎么说的呢？是说：「把使女和她儿子赶出去！因为使女的儿子不可与自主妇人的儿子一同承受产业。」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弟兄们，这样看来，我们不是使女的儿女，乃是自主妇人的儿女了。</a:t>
            </a:r>
          </a:p>
        </p:txBody>
      </p:sp>
    </p:spTree>
    <p:extLst>
      <p:ext uri="{BB962C8B-B14F-4D97-AF65-F5344CB8AC3E}">
        <p14:creationId xmlns:p14="http://schemas.microsoft.com/office/powerpoint/2010/main" val="3571079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1E959D3A-D467-449F-A91D-BB7126AF6AD8}"/>
              </a:ext>
            </a:extLst>
          </p:cNvPr>
          <p:cNvSpPr/>
          <p:nvPr/>
        </p:nvSpPr>
        <p:spPr>
          <a:xfrm>
            <a:off x="1814660" y="2007909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0B191E3-0CB4-47A1-B625-465BF126D21F}"/>
              </a:ext>
            </a:extLst>
          </p:cNvPr>
          <p:cNvSpPr/>
          <p:nvPr/>
        </p:nvSpPr>
        <p:spPr>
          <a:xfrm>
            <a:off x="4935324" y="2017335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6F71375-F0CA-4E71-95A4-165DBAA8E581}"/>
              </a:ext>
            </a:extLst>
          </p:cNvPr>
          <p:cNvSpPr/>
          <p:nvPr/>
        </p:nvSpPr>
        <p:spPr>
          <a:xfrm>
            <a:off x="9001029" y="2007909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BF586A3-E593-460B-8BBB-91CA3070AE3F}"/>
              </a:ext>
            </a:extLst>
          </p:cNvPr>
          <p:cNvSpPr/>
          <p:nvPr/>
        </p:nvSpPr>
        <p:spPr>
          <a:xfrm>
            <a:off x="1814660" y="4769161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0EFFCBF-F4E5-4D5D-A472-299A3FE789C9}"/>
              </a:ext>
            </a:extLst>
          </p:cNvPr>
          <p:cNvSpPr/>
          <p:nvPr/>
        </p:nvSpPr>
        <p:spPr>
          <a:xfrm>
            <a:off x="4623849" y="4769161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0A98DF5-9CD8-43B1-9225-B1B9CFAE7638}"/>
              </a:ext>
            </a:extLst>
          </p:cNvPr>
          <p:cNvSpPr/>
          <p:nvPr/>
        </p:nvSpPr>
        <p:spPr>
          <a:xfrm>
            <a:off x="9001027" y="4769161"/>
            <a:ext cx="1376313" cy="28280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AF732A-B3B4-447F-B74E-4CBAF2B5A9CE}"/>
              </a:ext>
            </a:extLst>
          </p:cNvPr>
          <p:cNvSpPr txBox="1"/>
          <p:nvPr/>
        </p:nvSpPr>
        <p:spPr>
          <a:xfrm>
            <a:off x="0" y="1907927"/>
            <a:ext cx="166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使女夏甲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D214A-5521-41D3-977B-4B9AD6667588}"/>
              </a:ext>
            </a:extLst>
          </p:cNvPr>
          <p:cNvSpPr txBox="1"/>
          <p:nvPr/>
        </p:nvSpPr>
        <p:spPr>
          <a:xfrm>
            <a:off x="1814658" y="2367099"/>
            <a:ext cx="1484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按血气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F3FD2B-073A-4AC4-B9CA-60560AC972AD}"/>
              </a:ext>
            </a:extLst>
          </p:cNvPr>
          <p:cNvSpPr txBox="1"/>
          <p:nvPr/>
        </p:nvSpPr>
        <p:spPr>
          <a:xfrm>
            <a:off x="3273064" y="1887701"/>
            <a:ext cx="166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以实玛利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1271E5-343A-4F5D-ADC5-8A3144846C74}"/>
              </a:ext>
            </a:extLst>
          </p:cNvPr>
          <p:cNvSpPr txBox="1"/>
          <p:nvPr/>
        </p:nvSpPr>
        <p:spPr>
          <a:xfrm>
            <a:off x="6464035" y="1887701"/>
            <a:ext cx="2214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西奈山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律法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2FE51D-C9F9-480F-B0AC-5994506170F2}"/>
              </a:ext>
            </a:extLst>
          </p:cNvPr>
          <p:cNvSpPr txBox="1"/>
          <p:nvPr/>
        </p:nvSpPr>
        <p:spPr>
          <a:xfrm>
            <a:off x="10444899" y="1832115"/>
            <a:ext cx="166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为奴仆的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91EB76-2BD6-4A40-8419-E71749B8385B}"/>
              </a:ext>
            </a:extLst>
          </p:cNvPr>
          <p:cNvSpPr txBox="1"/>
          <p:nvPr/>
        </p:nvSpPr>
        <p:spPr>
          <a:xfrm>
            <a:off x="1814659" y="1302524"/>
            <a:ext cx="1494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凭人意</a:t>
            </a:r>
            <a:endParaRPr lang="en-US" sz="2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BD500F-F44E-4A43-84E2-72FBF00A4DDB}"/>
              </a:ext>
            </a:extLst>
          </p:cNvPr>
          <p:cNvSpPr txBox="1"/>
          <p:nvPr/>
        </p:nvSpPr>
        <p:spPr>
          <a:xfrm>
            <a:off x="10444899" y="4576966"/>
            <a:ext cx="166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为儿女的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64C06E-6955-429A-ACEB-30E1B55CF81C}"/>
              </a:ext>
            </a:extLst>
          </p:cNvPr>
          <p:cNvSpPr txBox="1"/>
          <p:nvPr/>
        </p:nvSpPr>
        <p:spPr>
          <a:xfrm>
            <a:off x="6257238" y="4648953"/>
            <a:ext cx="2554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8475B9-78A8-466A-860A-874164CB0DA5}"/>
              </a:ext>
            </a:extLst>
          </p:cNvPr>
          <p:cNvSpPr txBox="1"/>
          <p:nvPr/>
        </p:nvSpPr>
        <p:spPr>
          <a:xfrm>
            <a:off x="3503039" y="4648953"/>
            <a:ext cx="150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以撒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AC7F15-A33F-447F-A7B7-AC43A81378D2}"/>
              </a:ext>
            </a:extLst>
          </p:cNvPr>
          <p:cNvSpPr txBox="1"/>
          <p:nvPr/>
        </p:nvSpPr>
        <p:spPr>
          <a:xfrm>
            <a:off x="1814658" y="5249527"/>
            <a:ext cx="1376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按圣灵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5DD977-6EB8-44BE-8B73-6B2AD61E6FB3}"/>
              </a:ext>
            </a:extLst>
          </p:cNvPr>
          <p:cNvSpPr txBox="1"/>
          <p:nvPr/>
        </p:nvSpPr>
        <p:spPr>
          <a:xfrm>
            <a:off x="1788930" y="4048379"/>
            <a:ext cx="1484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凭应许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963A95-1753-476E-A061-9E339CB8DACC}"/>
              </a:ext>
            </a:extLst>
          </p:cNvPr>
          <p:cNvSpPr txBox="1"/>
          <p:nvPr/>
        </p:nvSpPr>
        <p:spPr>
          <a:xfrm>
            <a:off x="0" y="4648953"/>
            <a:ext cx="166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主妇撒拉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3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凭应许、按血气的区别在哪里？除了以撒、以实玛利的例子，圣经中还有什么明显的例子。在我们自己的生活中，当如何谨慎行、平衡走？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6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凭着耶稣已经成就的赎价，我们要清楚自己天父儿女的身份。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4:12-4:20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保罗以自己首次在加拉太宣教的经历，提醒信徒当时的福气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自由。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4:21-4:31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保罗以撒拉、夏甲预表两约，力证我们是按应许、凭圣灵所生的天父儿女。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强调要在基督里站立得稳，得着真正的自由。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53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基督释放了我们，叫我们得以自由。所以要站立得稳，不要再被奴仆的轭挟制。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我－保罗告诉你们，若受割礼，基督就与你们无益了。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我再指着凡受割礼的人确实地说，他是欠着行全律法的债。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你们这要靠律法称义的，是与基督隔绝，从恩典中坠落了。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我们靠着圣灵，凭着信心，等候所盼望的义。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原来在基督耶稣里，受割礼不受割礼全无功效，惟独使人生发仁爱的信心才有功效。</a:t>
            </a:r>
          </a:p>
        </p:txBody>
      </p:sp>
    </p:spTree>
    <p:extLst>
      <p:ext uri="{BB962C8B-B14F-4D97-AF65-F5344CB8AC3E}">
        <p14:creationId xmlns:p14="http://schemas.microsoft.com/office/powerpoint/2010/main" val="3131158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你们向来跑得好，有谁拦阻你们，叫你们不顺从真理呢？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这样的劝导不是出于那召你们的。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一点面酵能使全团都发起来。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我在主里很信你们必不怀别样的心；但搅扰你们的，无论是谁，必担当他的罪名。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弟兄们，我若仍旧传割礼，为甚么还受逼迫呢？若是这样，那十字架讨厌的地方就没有了。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恨不得那搅乱你们的人把自己割绝了。</a:t>
            </a:r>
          </a:p>
        </p:txBody>
      </p:sp>
    </p:spTree>
    <p:extLst>
      <p:ext uri="{BB962C8B-B14F-4D97-AF65-F5344CB8AC3E}">
        <p14:creationId xmlns:p14="http://schemas.microsoft.com/office/powerpoint/2010/main" val="2180290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我们在基督里站立得稳，得着真正的自由吗？在你我个人的生命中，最大的挑战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障碍在哪里？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073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、要在基督（真理）里站立得稳，能够分辨假的福音。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、得着基督里真正的自由，不被外在的宗教形式、教条捆绑而失去自由。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日：预读</a:t>
            </a:r>
            <a:r>
              <a:rPr lang="en-US" altLang="zh-CN" sz="36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5:13-6:18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25875</TotalTime>
  <Words>1998</Words>
  <Application>Microsoft Office PowerPoint</Application>
  <PresentationFormat>Widescreen</PresentationFormat>
  <Paragraphs>104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Calisto MT</vt:lpstr>
      <vt:lpstr>SimSun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2021-06-12T00:36:51Z</dcterms:modified>
</cp:coreProperties>
</file>